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3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86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25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54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1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5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26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15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89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23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2673-D69C-4C99-A809-BD32B86D303D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C12E-E297-41FB-B86D-7EA42858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4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72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1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34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8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32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07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55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59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65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76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25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82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07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92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20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842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80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636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48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02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18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70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36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65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67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3</cp:revision>
  <dcterms:created xsi:type="dcterms:W3CDTF">2019-01-21T07:23:38Z</dcterms:created>
  <dcterms:modified xsi:type="dcterms:W3CDTF">2019-02-05T16:21:20Z</dcterms:modified>
</cp:coreProperties>
</file>