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CB34-7E63-444D-9A57-E949F09CB3D0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C56A-997F-40CC-A2E9-0972137D6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1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CB34-7E63-444D-9A57-E949F09CB3D0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C56A-997F-40CC-A2E9-0972137D6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5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CB34-7E63-444D-9A57-E949F09CB3D0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C56A-997F-40CC-A2E9-0972137D6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0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CB34-7E63-444D-9A57-E949F09CB3D0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C56A-997F-40CC-A2E9-0972137D6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4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CB34-7E63-444D-9A57-E949F09CB3D0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C56A-997F-40CC-A2E9-0972137D6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8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CB34-7E63-444D-9A57-E949F09CB3D0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C56A-997F-40CC-A2E9-0972137D6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CB34-7E63-444D-9A57-E949F09CB3D0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C56A-997F-40CC-A2E9-0972137D6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7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CB34-7E63-444D-9A57-E949F09CB3D0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C56A-997F-40CC-A2E9-0972137D6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0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CB34-7E63-444D-9A57-E949F09CB3D0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C56A-997F-40CC-A2E9-0972137D6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7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CB34-7E63-444D-9A57-E949F09CB3D0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C56A-997F-40CC-A2E9-0972137D6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1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CB34-7E63-444D-9A57-E949F09CB3D0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C56A-997F-40CC-A2E9-0972137D6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7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6CB34-7E63-444D-9A57-E949F09CB3D0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1C56A-997F-40CC-A2E9-0972137D6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2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6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3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9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1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4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8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3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3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6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12</cp:revision>
  <dcterms:created xsi:type="dcterms:W3CDTF">2019-10-18T02:49:36Z</dcterms:created>
  <dcterms:modified xsi:type="dcterms:W3CDTF">2019-10-19T02:31:27Z</dcterms:modified>
</cp:coreProperties>
</file>