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DA13-0A1D-42E9-911C-297EF89C117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362C-DCA0-40F8-B899-87007E21BF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DA13-0A1D-42E9-911C-297EF89C117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362C-DCA0-40F8-B899-87007E21BF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DA13-0A1D-42E9-911C-297EF89C117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362C-DCA0-40F8-B899-87007E21BF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383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DA13-0A1D-42E9-911C-297EF89C117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362C-DCA0-40F8-B899-87007E21BF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31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DA13-0A1D-42E9-911C-297EF89C117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362C-DCA0-40F8-B899-87007E21BF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338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DA13-0A1D-42E9-911C-297EF89C117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362C-DCA0-40F8-B899-87007E21BF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3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DA13-0A1D-42E9-911C-297EF89C117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362C-DCA0-40F8-B899-87007E21BF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82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DA13-0A1D-42E9-911C-297EF89C117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362C-DCA0-40F8-B899-87007E21BF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07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DA13-0A1D-42E9-911C-297EF89C117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362C-DCA0-40F8-B899-87007E21BF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11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DA13-0A1D-42E9-911C-297EF89C117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362C-DCA0-40F8-B899-87007E21BF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458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DA13-0A1D-42E9-911C-297EF89C117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362C-DCA0-40F8-B899-87007E21BF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88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EDA13-0A1D-42E9-911C-297EF89C117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3362C-DCA0-40F8-B899-87007E21BF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44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4602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571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526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7479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6591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084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6229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9407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36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27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71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912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620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397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046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4940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118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241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19</cp:revision>
  <dcterms:created xsi:type="dcterms:W3CDTF">2019-02-04T04:03:11Z</dcterms:created>
  <dcterms:modified xsi:type="dcterms:W3CDTF">2019-02-05T16:28:27Z</dcterms:modified>
</cp:coreProperties>
</file>