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7" r:id="rId3"/>
    <p:sldId id="258" r:id="rId4"/>
    <p:sldId id="264" r:id="rId5"/>
    <p:sldId id="259" r:id="rId6"/>
    <p:sldId id="265" r:id="rId7"/>
    <p:sldId id="261" r:id="rId8"/>
    <p:sldId id="262" r:id="rId9"/>
    <p:sldId id="269" r:id="rId10"/>
    <p:sldId id="266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4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D31A-8766-47A5-A00D-534E8E37B099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33CF-8545-4B9D-8BA7-E5DC3FDF2F3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F5381D-6FF4-4D48-B208-64FB753A0D57}" type="datetimeFigureOut">
              <a:rPr lang="ro-RO" smtClean="0"/>
              <a:pPr/>
              <a:t>20.02.2011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036365-F369-4DBD-9976-E5ADC079238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contras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296967_larg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214290"/>
            <a:ext cx="845778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071934" y="0"/>
            <a:ext cx="4572032" cy="4000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DESPARTIRE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SI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                           SPERANTA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 descr="0fbb66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3079">
            <a:off x="1428728" y="2357430"/>
            <a:ext cx="4724400" cy="800100"/>
          </a:xfrm>
          <a:prstGeom prst="rect">
            <a:avLst/>
          </a:prstGeom>
        </p:spPr>
      </p:pic>
    </p:spTree>
  </p:cSld>
  <p:clrMapOvr>
    <a:masterClrMapping/>
  </p:clrMapOvr>
  <p:transition advTm="4000">
    <p:sndAc>
      <p:stSnd>
        <p:snd r:embed="rId2" name="YouTube- Andre Rieu - Spanish Eyes 2006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61497">
            <a:off x="668210" y="570283"/>
            <a:ext cx="8304107" cy="808499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Credem</a:t>
            </a:r>
            <a:r>
              <a:rPr lang="en-US" sz="3200" dirty="0" smtClean="0">
                <a:solidFill>
                  <a:schemeClr val="bg1"/>
                </a:solidFill>
              </a:rPr>
              <a:t>  ca  </a:t>
            </a:r>
            <a:r>
              <a:rPr lang="en-US" sz="3200" dirty="0" err="1" smtClean="0">
                <a:solidFill>
                  <a:schemeClr val="bg1"/>
                </a:solidFill>
              </a:rPr>
              <a:t>dragostea</a:t>
            </a:r>
            <a:r>
              <a:rPr lang="en-US" sz="3200" dirty="0" smtClean="0">
                <a:solidFill>
                  <a:schemeClr val="bg1"/>
                </a:solidFill>
              </a:rPr>
              <a:t>  ne  </a:t>
            </a:r>
            <a:r>
              <a:rPr lang="en-US" sz="3200" dirty="0" err="1" smtClean="0">
                <a:solidFill>
                  <a:schemeClr val="bg1"/>
                </a:solidFill>
              </a:rPr>
              <a:t>da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dreptul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deschidem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rani</a:t>
            </a:r>
            <a:r>
              <a:rPr lang="en-US" sz="3200" dirty="0" smtClean="0">
                <a:solidFill>
                  <a:schemeClr val="bg1"/>
                </a:solidFill>
              </a:rPr>
              <a:t>  in  </a:t>
            </a:r>
            <a:r>
              <a:rPr lang="en-US" sz="3200" dirty="0" err="1" smtClean="0">
                <a:solidFill>
                  <a:schemeClr val="bg1"/>
                </a:solidFill>
              </a:rPr>
              <a:t>sufletul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celuilalt</a:t>
            </a:r>
            <a:endParaRPr lang="ro-RO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-love-you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7429552" cy="5017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La  </a:t>
            </a:r>
            <a:r>
              <a:rPr lang="en-US" sz="3200" dirty="0" err="1" smtClean="0">
                <a:solidFill>
                  <a:schemeClr val="bg1"/>
                </a:solidFill>
              </a:rPr>
              <a:t>poarta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sufletului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meu</a:t>
            </a:r>
            <a:r>
              <a:rPr lang="en-US" sz="3200" dirty="0" smtClean="0">
                <a:solidFill>
                  <a:schemeClr val="bg1"/>
                </a:solidFill>
              </a:rPr>
              <a:t>, 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ramii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doar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tu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stapinul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meu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ro-RO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8072494" cy="540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-1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Daca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ai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fi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citit</a:t>
            </a:r>
            <a:r>
              <a:rPr lang="en-US" sz="3200" dirty="0" smtClean="0">
                <a:solidFill>
                  <a:srgbClr val="7030A0"/>
                </a:solidFill>
              </a:rPr>
              <a:t>  in  </a:t>
            </a:r>
            <a:r>
              <a:rPr lang="en-US" sz="3200" dirty="0" err="1" smtClean="0">
                <a:solidFill>
                  <a:srgbClr val="7030A0"/>
                </a:solidFill>
              </a:rPr>
              <a:t>sufletul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meu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nu  ne-am  </a:t>
            </a:r>
            <a:r>
              <a:rPr lang="en-US" sz="3200" dirty="0" err="1" smtClean="0">
                <a:solidFill>
                  <a:srgbClr val="7030A0"/>
                </a:solidFill>
              </a:rPr>
              <a:t>fi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despartit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niciodata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ro-RO" sz="3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knjigabajk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000108"/>
            <a:ext cx="6429420" cy="5253087"/>
          </a:xfrm>
        </p:spPr>
      </p:pic>
      <p:pic>
        <p:nvPicPr>
          <p:cNvPr id="5" name="Picture 4" descr="1giftBEATINGHEAR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6645">
            <a:off x="4717336" y="1416415"/>
            <a:ext cx="2484000" cy="3312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8671-9998-4200-ACB3-32212728156E}" type="datetime1">
              <a:rPr lang="ro-RO" smtClean="0"/>
              <a:pPr/>
              <a:t>20.02.2011</a:t>
            </a:fld>
            <a:r>
              <a:rPr lang="en-US" dirty="0" smtClean="0"/>
              <a:t>       Claudia     </a:t>
            </a:r>
            <a:endParaRPr lang="ro-RO" dirty="0"/>
          </a:p>
        </p:txBody>
      </p:sp>
      <p:pic>
        <p:nvPicPr>
          <p:cNvPr id="7" name="Picture 6" descr="Pu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6191250"/>
            <a:ext cx="600075" cy="66675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Mi-e    </a:t>
            </a:r>
            <a:r>
              <a:rPr lang="en-US" sz="3200" dirty="0" err="1" smtClean="0">
                <a:solidFill>
                  <a:srgbClr val="FF0000"/>
                </a:solidFill>
              </a:rPr>
              <a:t>inima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captiva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in   mina   </a:t>
            </a:r>
            <a:r>
              <a:rPr lang="en-US" sz="3200" dirty="0" err="1" smtClean="0">
                <a:solidFill>
                  <a:srgbClr val="FF0000"/>
                </a:solidFill>
              </a:rPr>
              <a:t>ta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ro-RO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gic_by_ennabir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821537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fbb66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37723">
            <a:off x="2931872" y="2318973"/>
            <a:ext cx="2992476" cy="1030823"/>
          </a:xfrm>
          <a:prstGeom prst="rect">
            <a:avLst/>
          </a:prstGeom>
        </p:spPr>
      </p:pic>
      <p:pic>
        <p:nvPicPr>
          <p:cNvPr id="6" name="Picture 5" descr="a9f1129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500438"/>
            <a:ext cx="733425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Ai   </a:t>
            </a:r>
            <a:r>
              <a:rPr lang="en-US" sz="3200" dirty="0" err="1" smtClean="0">
                <a:solidFill>
                  <a:srgbClr val="7030A0"/>
                </a:solidFill>
              </a:rPr>
              <a:t>promis</a:t>
            </a:r>
            <a:r>
              <a:rPr lang="en-US" sz="3200" dirty="0" smtClean="0">
                <a:solidFill>
                  <a:srgbClr val="7030A0"/>
                </a:solidFill>
              </a:rPr>
              <a:t>    ca   </a:t>
            </a:r>
            <a:r>
              <a:rPr lang="en-US" sz="3200" dirty="0" err="1" smtClean="0">
                <a:solidFill>
                  <a:srgbClr val="7030A0"/>
                </a:solidFill>
              </a:rPr>
              <a:t>vei</a:t>
            </a:r>
            <a:r>
              <a:rPr lang="en-US" sz="3200" dirty="0" smtClean="0">
                <a:solidFill>
                  <a:srgbClr val="7030A0"/>
                </a:solidFill>
              </a:rPr>
              <a:t>   </a:t>
            </a:r>
            <a:r>
              <a:rPr lang="en-US" sz="3200" dirty="0" err="1" smtClean="0">
                <a:solidFill>
                  <a:srgbClr val="7030A0"/>
                </a:solidFill>
              </a:rPr>
              <a:t>avea</a:t>
            </a:r>
            <a:r>
              <a:rPr lang="en-US" sz="3200" dirty="0" smtClean="0">
                <a:solidFill>
                  <a:srgbClr val="7030A0"/>
                </a:solidFill>
              </a:rPr>
              <a:t>   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err="1" smtClean="0">
                <a:solidFill>
                  <a:srgbClr val="7030A0"/>
                </a:solidFill>
              </a:rPr>
              <a:t>grija</a:t>
            </a:r>
            <a:r>
              <a:rPr lang="en-US" sz="3200" dirty="0" smtClean="0">
                <a:solidFill>
                  <a:srgbClr val="7030A0"/>
                </a:solidFill>
              </a:rPr>
              <a:t>   de   ea .</a:t>
            </a:r>
            <a:endParaRPr lang="ro-RO" sz="3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28m3ed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146" y="1674293"/>
            <a:ext cx="5741708" cy="4560339"/>
          </a:xfrm>
        </p:spPr>
      </p:pic>
      <p:pic>
        <p:nvPicPr>
          <p:cNvPr id="5" name="Picture 4" descr="spokes_sp_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Saruta-mi</a:t>
            </a:r>
            <a:r>
              <a:rPr lang="en-US" sz="3200" dirty="0" smtClean="0">
                <a:solidFill>
                  <a:srgbClr val="FFC000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buzele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dar</a:t>
            </a:r>
            <a:r>
              <a:rPr lang="en-US" sz="3200" dirty="0" smtClean="0">
                <a:solidFill>
                  <a:srgbClr val="FFC000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nu-mi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strivi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soaptele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ne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rostite</a:t>
            </a:r>
            <a:endParaRPr lang="ro-RO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14422"/>
            <a:ext cx="8020016" cy="5143536"/>
          </a:xfrm>
        </p:spPr>
      </p:pic>
      <p:pic>
        <p:nvPicPr>
          <p:cNvPr id="5" name="Picture 4" descr="ebe3132f178a6d9a3ac2804f9d807a33_w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83821">
            <a:off x="5103453" y="3652232"/>
            <a:ext cx="1086924" cy="703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ile00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58026">
            <a:off x="2920651" y="3106437"/>
            <a:ext cx="2166157" cy="18022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46000" contrast="-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86900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Zilele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  se  </a:t>
            </a: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aduna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 in  </a:t>
            </a: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ani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dar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cei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  </a:t>
            </a: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mai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   important</a:t>
            </a:r>
            <a:b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se  </a:t>
            </a:r>
            <a:r>
              <a:rPr lang="en-US" sz="3200" dirty="0" err="1" smtClean="0">
                <a:solidFill>
                  <a:schemeClr val="tx1">
                    <a:lumMod val="65000"/>
                  </a:schemeClr>
                </a:solidFill>
              </a:rPr>
              <a:t>conserva</a:t>
            </a:r>
            <a:endParaRPr lang="ro-RO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Content Placeholder 3" descr="63584b13bc4034ac4a3fc4c41b54a8a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5497534" cy="5522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Cine   </a:t>
            </a:r>
            <a:r>
              <a:rPr lang="en-US" sz="3200" dirty="0" err="1" smtClean="0">
                <a:solidFill>
                  <a:srgbClr val="FFC000"/>
                </a:solidFill>
              </a:rPr>
              <a:t>esti</a:t>
            </a:r>
            <a:r>
              <a:rPr lang="en-US" sz="3200" dirty="0" smtClean="0">
                <a:solidFill>
                  <a:srgbClr val="FFC000"/>
                </a:solidFill>
              </a:rPr>
              <a:t> ?   </a:t>
            </a:r>
            <a:r>
              <a:rPr lang="en-US" sz="3200" dirty="0" err="1" smtClean="0">
                <a:solidFill>
                  <a:srgbClr val="FFC000"/>
                </a:solidFill>
              </a:rPr>
              <a:t>Poate</a:t>
            </a:r>
            <a:r>
              <a:rPr lang="en-US" sz="3200" dirty="0" smtClean="0">
                <a:solidFill>
                  <a:srgbClr val="FFC000"/>
                </a:solidFill>
              </a:rPr>
              <a:t>    </a:t>
            </a:r>
            <a:r>
              <a:rPr lang="en-US" sz="3200" dirty="0" err="1" smtClean="0">
                <a:solidFill>
                  <a:srgbClr val="FFC000"/>
                </a:solidFill>
              </a:rPr>
              <a:t>undeva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</a:rPr>
              <a:t>universul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</a:rPr>
              <a:t>meu</a:t>
            </a:r>
            <a:r>
              <a:rPr lang="en-US" sz="3200" dirty="0" smtClean="0">
                <a:solidFill>
                  <a:srgbClr val="FFC000"/>
                </a:solidFill>
              </a:rPr>
              <a:t>  se  </a:t>
            </a:r>
            <a:r>
              <a:rPr lang="en-US" sz="3200" dirty="0" err="1" smtClean="0">
                <a:solidFill>
                  <a:srgbClr val="FFC000"/>
                </a:solidFill>
              </a:rPr>
              <a:t>va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</a:rPr>
              <a:t>intilni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cu  al  tau .</a:t>
            </a:r>
            <a:endParaRPr lang="ro-RO" sz="32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pkiggkpkigg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439482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  </a:t>
            </a:r>
            <a:r>
              <a:rPr lang="en-US" sz="3200" dirty="0" err="1" smtClean="0">
                <a:solidFill>
                  <a:schemeClr val="bg1"/>
                </a:solidFill>
              </a:rPr>
              <a:t>iubesti</a:t>
            </a:r>
            <a:r>
              <a:rPr lang="en-US" sz="3200" dirty="0" smtClean="0">
                <a:solidFill>
                  <a:schemeClr val="bg1"/>
                </a:solidFill>
              </a:rPr>
              <a:t>,  </a:t>
            </a: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ierti</a:t>
            </a:r>
            <a:r>
              <a:rPr lang="en-US" sz="3200" dirty="0" smtClean="0">
                <a:solidFill>
                  <a:schemeClr val="bg1"/>
                </a:solidFill>
              </a:rPr>
              <a:t> ,  </a:t>
            </a: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mingii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sunt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lucruri</a:t>
            </a:r>
            <a:r>
              <a:rPr lang="en-US" sz="3200" dirty="0" smtClean="0">
                <a:solidFill>
                  <a:schemeClr val="bg1"/>
                </a:solidFill>
              </a:rPr>
              <a:t>  tot </a:t>
            </a:r>
            <a:r>
              <a:rPr lang="en-US" sz="3200" dirty="0" err="1" smtClean="0">
                <a:solidFill>
                  <a:schemeClr val="bg1"/>
                </a:solidFill>
              </a:rPr>
              <a:t>mai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rar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intilnite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ro-RO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e-me-Nura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21554"/>
            <a:ext cx="8215370" cy="545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goldheart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14686"/>
            <a:ext cx="2665858" cy="1104043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Nu  </a:t>
            </a:r>
            <a:r>
              <a:rPr lang="en-US" sz="3200" dirty="0" err="1" smtClean="0">
                <a:solidFill>
                  <a:srgbClr val="7030A0"/>
                </a:solidFill>
              </a:rPr>
              <a:t>lasa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sa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treaca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taria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 care  se  </a:t>
            </a:r>
            <a:r>
              <a:rPr lang="en-US" sz="3200" dirty="0" err="1" smtClean="0">
                <a:solidFill>
                  <a:srgbClr val="7030A0"/>
                </a:solidFill>
              </a:rPr>
              <a:t>afla</a:t>
            </a:r>
            <a:r>
              <a:rPr lang="en-US" sz="3200" dirty="0" smtClean="0">
                <a:solidFill>
                  <a:srgbClr val="7030A0"/>
                </a:solidFill>
              </a:rPr>
              <a:t>  in  tine .</a:t>
            </a:r>
            <a:endParaRPr lang="ro-RO" sz="3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83-550x4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142984"/>
            <a:ext cx="715247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lume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71612"/>
            <a:ext cx="720000" cy="792661"/>
          </a:xfrm>
          <a:prstGeom prst="rect">
            <a:avLst/>
          </a:prstGeom>
        </p:spPr>
      </p:pic>
      <p:pic>
        <p:nvPicPr>
          <p:cNvPr id="6" name="Picture 5" descr="ebe3132f178a6d9a3ac2804f9d807a33_w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5814">
            <a:off x="-1383415" y="3501900"/>
            <a:ext cx="648000" cy="449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186106" cy="514353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Iubeste</a:t>
            </a:r>
            <a:r>
              <a:rPr lang="en-US" sz="3200" dirty="0" smtClean="0">
                <a:solidFill>
                  <a:srgbClr val="00B0F0"/>
                </a:solidFill>
              </a:rPr>
              <a:t>-mi  </a:t>
            </a:r>
            <a:r>
              <a:rPr lang="en-US" sz="3200" dirty="0" err="1" smtClean="0">
                <a:solidFill>
                  <a:srgbClr val="00B0F0"/>
                </a:solidFill>
              </a:rPr>
              <a:t>ochii</a:t>
            </a:r>
            <a:r>
              <a:rPr lang="en-US" sz="3200" dirty="0" smtClean="0">
                <a:solidFill>
                  <a:srgbClr val="00B0F0"/>
                </a:solidFill>
              </a:rPr>
              <a:t>,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err="1" smtClean="0">
                <a:solidFill>
                  <a:srgbClr val="00B0F0"/>
                </a:solidFill>
              </a:rPr>
              <a:t>dar</a:t>
            </a:r>
            <a:r>
              <a:rPr lang="en-US" sz="3200" dirty="0" smtClean="0">
                <a:solidFill>
                  <a:srgbClr val="00B0F0"/>
                </a:solidFill>
              </a:rPr>
              <a:t>,  </a:t>
            </a:r>
            <a:r>
              <a:rPr lang="en-US" sz="3200" dirty="0" err="1" smtClean="0">
                <a:solidFill>
                  <a:srgbClr val="00B0F0"/>
                </a:solidFill>
              </a:rPr>
              <a:t>lasa</a:t>
            </a:r>
            <a:r>
              <a:rPr lang="en-US" sz="3200" dirty="0" smtClean="0">
                <a:solidFill>
                  <a:srgbClr val="00B0F0"/>
                </a:solidFill>
              </a:rPr>
              <a:t>-mi  </a:t>
            </a:r>
            <a:r>
              <a:rPr lang="en-US" sz="3200" dirty="0" err="1" smtClean="0">
                <a:solidFill>
                  <a:srgbClr val="00B0F0"/>
                </a:solidFill>
              </a:rPr>
              <a:t>privirea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        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err="1" smtClean="0">
                <a:solidFill>
                  <a:srgbClr val="00B0F0"/>
                </a:solidFill>
              </a:rPr>
              <a:t>senina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endParaRPr lang="ro-RO" sz="32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98108d18d2c2689e760261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0" y="428604"/>
            <a:ext cx="5048378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71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Mi-e    inima  captiva, in   mina   ta.</vt:lpstr>
      <vt:lpstr>Ai   promis    ca   vei   avea    grija   de   ea .</vt:lpstr>
      <vt:lpstr>Saruta-mi    buzele , dar   nu-mi  strivi  soaptele  ne  rostite</vt:lpstr>
      <vt:lpstr>Zilele   se  aduna  in  ani dar cei   mai   important se  conserva</vt:lpstr>
      <vt:lpstr>Cine   esti ?   Poate    undeva  universul  meu  se  va  intilni   cu  al  tau .</vt:lpstr>
      <vt:lpstr>Sa  iubesti,  sa  ierti ,  sa  mingii, sunt  lucruri  tot mai  rar  intilnite.</vt:lpstr>
      <vt:lpstr>Nu  lasa sa  treaca  taria   care  se  afla  in  tine .</vt:lpstr>
      <vt:lpstr>Iubeste-mi  ochii,  dar,  lasa-mi  privirea           senina </vt:lpstr>
      <vt:lpstr>Credem  ca  dragostea  ne  da  dreptul, sa  deschidem  rani  in  sufletul  celuilalt</vt:lpstr>
      <vt:lpstr>La  poarta  sufletului  meu,   ramii  doar  tu  stapinul  meu.</vt:lpstr>
      <vt:lpstr>Daca  ai  fi  citit  in  sufletul  meu, nu  ne-am  fi  despartit  niciodata.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13</cp:revision>
  <dcterms:created xsi:type="dcterms:W3CDTF">2011-01-28T11:09:51Z</dcterms:created>
  <dcterms:modified xsi:type="dcterms:W3CDTF">2011-02-20T06:07:15Z</dcterms:modified>
</cp:coreProperties>
</file>