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07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257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3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339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817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980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649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201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964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E509-AC5A-4C36-882E-BFBF322A0C2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59C00-D6EA-43CD-B388-B6501B19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62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571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380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56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40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465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374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744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515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802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68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180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961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3535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794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272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903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6595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027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677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984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05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2816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11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35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5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7607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2019-05-08T17:33:43Z</dcterms:created>
  <dcterms:modified xsi:type="dcterms:W3CDTF">2019-05-13T16:20:27Z</dcterms:modified>
</cp:coreProperties>
</file>