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572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16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90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71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5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161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816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735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916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959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53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9383-219F-4F42-A168-DA587AF440EB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DFAF-5792-47FD-B127-B5778E948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53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047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892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558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179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45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565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10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7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85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146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1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7065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3101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1701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34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97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934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5431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862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3770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04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2048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6401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99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395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2019-06-20T14:47:23Z</dcterms:created>
  <dcterms:modified xsi:type="dcterms:W3CDTF">2019-06-26T18:52:31Z</dcterms:modified>
</cp:coreProperties>
</file>