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5" r:id="rId6"/>
    <p:sldId id="260" r:id="rId7"/>
    <p:sldId id="261" r:id="rId8"/>
    <p:sldId id="262" r:id="rId9"/>
    <p:sldId id="264" r:id="rId10"/>
    <p:sldId id="263" r:id="rId11"/>
    <p:sldId id="266" r:id="rId12"/>
  </p:sldIdLst>
  <p:sldSz cx="12192000" cy="6858000"/>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969" autoAdjust="0"/>
    <p:restoredTop sz="94660"/>
  </p:normalViewPr>
  <p:slideViewPr>
    <p:cSldViewPr snapToGrid="0">
      <p:cViewPr varScale="1">
        <p:scale>
          <a:sx n="89" d="100"/>
          <a:sy n="89" d="100"/>
        </p:scale>
        <p:origin x="168" y="78"/>
      </p:cViewPr>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ro-RO"/>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ro-RO"/>
          </a:p>
        </p:txBody>
      </p:sp>
      <p:sp>
        <p:nvSpPr>
          <p:cNvPr id="4" name="Date Placeholder 3"/>
          <p:cNvSpPr>
            <a:spLocks noGrp="1"/>
          </p:cNvSpPr>
          <p:nvPr>
            <p:ph type="dt" sz="half" idx="10"/>
          </p:nvPr>
        </p:nvSpPr>
        <p:spPr/>
        <p:txBody>
          <a:bodyPr/>
          <a:lstStyle/>
          <a:p>
            <a:fld id="{C2ADB181-FDA0-4278-9315-8D0F835B2B3F}" type="datetimeFigureOut">
              <a:rPr lang="ro-RO" smtClean="0"/>
              <a:pPr/>
              <a:t>11.09.2018</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288306ED-88BE-4F27-AEAD-665E4031212A}" type="slidenum">
              <a:rPr lang="ro-RO" smtClean="0"/>
              <a:pPr/>
              <a:t>‹#›</a:t>
            </a:fld>
            <a:endParaRPr lang="ro-RO"/>
          </a:p>
        </p:txBody>
      </p:sp>
    </p:spTree>
    <p:extLst>
      <p:ext uri="{BB962C8B-B14F-4D97-AF65-F5344CB8AC3E}">
        <p14:creationId xmlns:p14="http://schemas.microsoft.com/office/powerpoint/2010/main" xmlns="" val="2008820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10"/>
          </p:nvPr>
        </p:nvSpPr>
        <p:spPr/>
        <p:txBody>
          <a:bodyPr/>
          <a:lstStyle/>
          <a:p>
            <a:fld id="{C2ADB181-FDA0-4278-9315-8D0F835B2B3F}" type="datetimeFigureOut">
              <a:rPr lang="ro-RO" smtClean="0"/>
              <a:pPr/>
              <a:t>11.09.2018</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288306ED-88BE-4F27-AEAD-665E4031212A}" type="slidenum">
              <a:rPr lang="ro-RO" smtClean="0"/>
              <a:pPr/>
              <a:t>‹#›</a:t>
            </a:fld>
            <a:endParaRPr lang="ro-RO"/>
          </a:p>
        </p:txBody>
      </p:sp>
    </p:spTree>
    <p:extLst>
      <p:ext uri="{BB962C8B-B14F-4D97-AF65-F5344CB8AC3E}">
        <p14:creationId xmlns:p14="http://schemas.microsoft.com/office/powerpoint/2010/main" xmlns="" val="607681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ro-RO"/>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10"/>
          </p:nvPr>
        </p:nvSpPr>
        <p:spPr/>
        <p:txBody>
          <a:bodyPr/>
          <a:lstStyle/>
          <a:p>
            <a:fld id="{C2ADB181-FDA0-4278-9315-8D0F835B2B3F}" type="datetimeFigureOut">
              <a:rPr lang="ro-RO" smtClean="0"/>
              <a:pPr/>
              <a:t>11.09.2018</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288306ED-88BE-4F27-AEAD-665E4031212A}" type="slidenum">
              <a:rPr lang="ro-RO" smtClean="0"/>
              <a:pPr/>
              <a:t>‹#›</a:t>
            </a:fld>
            <a:endParaRPr lang="ro-RO"/>
          </a:p>
        </p:txBody>
      </p:sp>
    </p:spTree>
    <p:extLst>
      <p:ext uri="{BB962C8B-B14F-4D97-AF65-F5344CB8AC3E}">
        <p14:creationId xmlns:p14="http://schemas.microsoft.com/office/powerpoint/2010/main" xmlns="" val="2048994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10"/>
          </p:nvPr>
        </p:nvSpPr>
        <p:spPr/>
        <p:txBody>
          <a:bodyPr/>
          <a:lstStyle/>
          <a:p>
            <a:fld id="{C2ADB181-FDA0-4278-9315-8D0F835B2B3F}" type="datetimeFigureOut">
              <a:rPr lang="ro-RO" smtClean="0"/>
              <a:pPr/>
              <a:t>11.09.2018</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288306ED-88BE-4F27-AEAD-665E4031212A}" type="slidenum">
              <a:rPr lang="ro-RO" smtClean="0"/>
              <a:pPr/>
              <a:t>‹#›</a:t>
            </a:fld>
            <a:endParaRPr lang="ro-RO"/>
          </a:p>
        </p:txBody>
      </p:sp>
    </p:spTree>
    <p:extLst>
      <p:ext uri="{BB962C8B-B14F-4D97-AF65-F5344CB8AC3E}">
        <p14:creationId xmlns:p14="http://schemas.microsoft.com/office/powerpoint/2010/main" xmlns="" val="4266037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ro-RO"/>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ADB181-FDA0-4278-9315-8D0F835B2B3F}" type="datetimeFigureOut">
              <a:rPr lang="ro-RO" smtClean="0"/>
              <a:pPr/>
              <a:t>11.09.2018</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288306ED-88BE-4F27-AEAD-665E4031212A}" type="slidenum">
              <a:rPr lang="ro-RO" smtClean="0"/>
              <a:pPr/>
              <a:t>‹#›</a:t>
            </a:fld>
            <a:endParaRPr lang="ro-RO"/>
          </a:p>
        </p:txBody>
      </p:sp>
    </p:spTree>
    <p:extLst>
      <p:ext uri="{BB962C8B-B14F-4D97-AF65-F5344CB8AC3E}">
        <p14:creationId xmlns:p14="http://schemas.microsoft.com/office/powerpoint/2010/main" xmlns="" val="3459078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5" name="Date Placeholder 4"/>
          <p:cNvSpPr>
            <a:spLocks noGrp="1"/>
          </p:cNvSpPr>
          <p:nvPr>
            <p:ph type="dt" sz="half" idx="10"/>
          </p:nvPr>
        </p:nvSpPr>
        <p:spPr/>
        <p:txBody>
          <a:bodyPr/>
          <a:lstStyle/>
          <a:p>
            <a:fld id="{C2ADB181-FDA0-4278-9315-8D0F835B2B3F}" type="datetimeFigureOut">
              <a:rPr lang="ro-RO" smtClean="0"/>
              <a:pPr/>
              <a:t>11.09.2018</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288306ED-88BE-4F27-AEAD-665E4031212A}" type="slidenum">
              <a:rPr lang="ro-RO" smtClean="0"/>
              <a:pPr/>
              <a:t>‹#›</a:t>
            </a:fld>
            <a:endParaRPr lang="ro-RO"/>
          </a:p>
        </p:txBody>
      </p:sp>
    </p:spTree>
    <p:extLst>
      <p:ext uri="{BB962C8B-B14F-4D97-AF65-F5344CB8AC3E}">
        <p14:creationId xmlns:p14="http://schemas.microsoft.com/office/powerpoint/2010/main" xmlns="" val="933541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ro-RO"/>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7" name="Date Placeholder 6"/>
          <p:cNvSpPr>
            <a:spLocks noGrp="1"/>
          </p:cNvSpPr>
          <p:nvPr>
            <p:ph type="dt" sz="half" idx="10"/>
          </p:nvPr>
        </p:nvSpPr>
        <p:spPr/>
        <p:txBody>
          <a:bodyPr/>
          <a:lstStyle/>
          <a:p>
            <a:fld id="{C2ADB181-FDA0-4278-9315-8D0F835B2B3F}" type="datetimeFigureOut">
              <a:rPr lang="ro-RO" smtClean="0"/>
              <a:pPr/>
              <a:t>11.09.2018</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288306ED-88BE-4F27-AEAD-665E4031212A}" type="slidenum">
              <a:rPr lang="ro-RO" smtClean="0"/>
              <a:pPr/>
              <a:t>‹#›</a:t>
            </a:fld>
            <a:endParaRPr lang="ro-RO"/>
          </a:p>
        </p:txBody>
      </p:sp>
    </p:spTree>
    <p:extLst>
      <p:ext uri="{BB962C8B-B14F-4D97-AF65-F5344CB8AC3E}">
        <p14:creationId xmlns:p14="http://schemas.microsoft.com/office/powerpoint/2010/main" xmlns="" val="1352311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Date Placeholder 2"/>
          <p:cNvSpPr>
            <a:spLocks noGrp="1"/>
          </p:cNvSpPr>
          <p:nvPr>
            <p:ph type="dt" sz="half" idx="10"/>
          </p:nvPr>
        </p:nvSpPr>
        <p:spPr/>
        <p:txBody>
          <a:bodyPr/>
          <a:lstStyle/>
          <a:p>
            <a:fld id="{C2ADB181-FDA0-4278-9315-8D0F835B2B3F}" type="datetimeFigureOut">
              <a:rPr lang="ro-RO" smtClean="0"/>
              <a:pPr/>
              <a:t>11.09.2018</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288306ED-88BE-4F27-AEAD-665E4031212A}" type="slidenum">
              <a:rPr lang="ro-RO" smtClean="0"/>
              <a:pPr/>
              <a:t>‹#›</a:t>
            </a:fld>
            <a:endParaRPr lang="ro-RO"/>
          </a:p>
        </p:txBody>
      </p:sp>
    </p:spTree>
    <p:extLst>
      <p:ext uri="{BB962C8B-B14F-4D97-AF65-F5344CB8AC3E}">
        <p14:creationId xmlns:p14="http://schemas.microsoft.com/office/powerpoint/2010/main" xmlns="" val="2579419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ADB181-FDA0-4278-9315-8D0F835B2B3F}" type="datetimeFigureOut">
              <a:rPr lang="ro-RO" smtClean="0"/>
              <a:pPr/>
              <a:t>11.09.2018</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288306ED-88BE-4F27-AEAD-665E4031212A}" type="slidenum">
              <a:rPr lang="ro-RO" smtClean="0"/>
              <a:pPr/>
              <a:t>‹#›</a:t>
            </a:fld>
            <a:endParaRPr lang="ro-RO"/>
          </a:p>
        </p:txBody>
      </p:sp>
    </p:spTree>
    <p:extLst>
      <p:ext uri="{BB962C8B-B14F-4D97-AF65-F5344CB8AC3E}">
        <p14:creationId xmlns:p14="http://schemas.microsoft.com/office/powerpoint/2010/main" xmlns="" val="4206517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ro-RO"/>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ADB181-FDA0-4278-9315-8D0F835B2B3F}" type="datetimeFigureOut">
              <a:rPr lang="ro-RO" smtClean="0"/>
              <a:pPr/>
              <a:t>11.09.2018</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288306ED-88BE-4F27-AEAD-665E4031212A}" type="slidenum">
              <a:rPr lang="ro-RO" smtClean="0"/>
              <a:pPr/>
              <a:t>‹#›</a:t>
            </a:fld>
            <a:endParaRPr lang="ro-RO"/>
          </a:p>
        </p:txBody>
      </p:sp>
    </p:spTree>
    <p:extLst>
      <p:ext uri="{BB962C8B-B14F-4D97-AF65-F5344CB8AC3E}">
        <p14:creationId xmlns:p14="http://schemas.microsoft.com/office/powerpoint/2010/main" xmlns="" val="138005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ro-RO"/>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ADB181-FDA0-4278-9315-8D0F835B2B3F}" type="datetimeFigureOut">
              <a:rPr lang="ro-RO" smtClean="0"/>
              <a:pPr/>
              <a:t>11.09.2018</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288306ED-88BE-4F27-AEAD-665E4031212A}" type="slidenum">
              <a:rPr lang="ro-RO" smtClean="0"/>
              <a:pPr/>
              <a:t>‹#›</a:t>
            </a:fld>
            <a:endParaRPr lang="ro-RO"/>
          </a:p>
        </p:txBody>
      </p:sp>
    </p:spTree>
    <p:extLst>
      <p:ext uri="{BB962C8B-B14F-4D97-AF65-F5344CB8AC3E}">
        <p14:creationId xmlns:p14="http://schemas.microsoft.com/office/powerpoint/2010/main" xmlns="" val="3777054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ro-RO"/>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ADB181-FDA0-4278-9315-8D0F835B2B3F}" type="datetimeFigureOut">
              <a:rPr lang="ro-RO" smtClean="0"/>
              <a:pPr/>
              <a:t>11.09.2018</a:t>
            </a:fld>
            <a:endParaRPr lang="ro-RO"/>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o-RO"/>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8306ED-88BE-4F27-AEAD-665E4031212A}" type="slidenum">
              <a:rPr lang="ro-RO" smtClean="0"/>
              <a:pPr/>
              <a:t>‹#›</a:t>
            </a:fld>
            <a:endParaRPr lang="ro-RO"/>
          </a:p>
        </p:txBody>
      </p:sp>
    </p:spTree>
    <p:extLst>
      <p:ext uri="{BB962C8B-B14F-4D97-AF65-F5344CB8AC3E}">
        <p14:creationId xmlns:p14="http://schemas.microsoft.com/office/powerpoint/2010/main" xmlns="" val="23630195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0"/>
            <a:ext cx="12192000" cy="6858000"/>
          </a:xfrm>
          <a:prstGeom prst="rect">
            <a:avLst/>
          </a:prstGeom>
        </p:spPr>
      </p:pic>
    </p:spTree>
    <p:extLst>
      <p:ext uri="{BB962C8B-B14F-4D97-AF65-F5344CB8AC3E}">
        <p14:creationId xmlns:p14="http://schemas.microsoft.com/office/powerpoint/2010/main" xmlns="" val="35991352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2" name="Rectangle 1"/>
          <p:cNvSpPr/>
          <p:nvPr/>
        </p:nvSpPr>
        <p:spPr>
          <a:xfrm>
            <a:off x="0" y="2551837"/>
            <a:ext cx="12192000" cy="1569660"/>
          </a:xfrm>
          <a:prstGeom prst="rect">
            <a:avLst/>
          </a:prstGeom>
        </p:spPr>
        <p:txBody>
          <a:bodyPr wrap="square">
            <a:spAutoFit/>
          </a:bodyPr>
          <a:lstStyle/>
          <a:p>
            <a:pPr algn="ctr"/>
            <a:r>
              <a:rPr lang="ro-RO" sz="2400" b="1" dirty="0" smtClean="0"/>
              <a:t>Când sufletul nostru este în întregime îndreptat spre Dumnezeu... toate întrebările încetează... Nu mai există decât o întrebare... Cum să dobândim pe Duhul Sfânt în noi şi să-L păstrăm...!</a:t>
            </a:r>
          </a:p>
          <a:p>
            <a:pPr algn="ctr"/>
            <a:r>
              <a:rPr lang="ro-RO" sz="2400" b="1" dirty="0" smtClean="0"/>
              <a:t> Profesor Gheorghe Donea</a:t>
            </a:r>
          </a:p>
          <a:p>
            <a:pPr algn="ctr"/>
            <a:r>
              <a:rPr lang="ro-RO" sz="2400" b="1" dirty="0" smtClean="0"/>
              <a:t>donea_gheorghe@yahoo.com </a:t>
            </a:r>
            <a:endParaRPr lang="ro-RO" sz="2400" b="1" dirty="0"/>
          </a:p>
        </p:txBody>
      </p:sp>
    </p:spTree>
    <p:extLst>
      <p:ext uri="{BB962C8B-B14F-4D97-AF65-F5344CB8AC3E}">
        <p14:creationId xmlns:p14="http://schemas.microsoft.com/office/powerpoint/2010/main" xmlns="" val="2062606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5"/>
          <p:cNvSpPr>
            <a:spLocks noChangeArrowheads="1"/>
          </p:cNvSpPr>
          <p:nvPr/>
        </p:nvSpPr>
        <p:spPr bwMode="auto">
          <a:xfrm>
            <a:off x="0" y="0"/>
            <a:ext cx="12192000" cy="6858000"/>
          </a:xfrm>
          <a:prstGeom prst="rect">
            <a:avLst/>
          </a:prstGeom>
          <a:solidFill>
            <a:schemeClr val="bg1"/>
          </a:solidFill>
          <a:ln w="9525">
            <a:solidFill>
              <a:schemeClr val="tx1"/>
            </a:solidFill>
            <a:miter lim="800000"/>
            <a:headEnd/>
            <a:tailEnd/>
          </a:ln>
        </p:spPr>
        <p:txBody>
          <a:bodyPr wrap="none" anchor="ctr"/>
          <a:lstStyle/>
          <a:p>
            <a:endParaRPr lang="en-US"/>
          </a:p>
        </p:txBody>
      </p:sp>
      <p:pic>
        <p:nvPicPr>
          <p:cNvPr id="2051" name="Picture 4" descr="slidefinal"/>
          <p:cNvPicPr>
            <a:picLocks noChangeAspect="1" noChangeArrowheads="1"/>
          </p:cNvPicPr>
          <p:nvPr/>
        </p:nvPicPr>
        <p:blipFill>
          <a:blip r:embed="rId2"/>
          <a:srcRect/>
          <a:stretch>
            <a:fillRect/>
          </a:stretch>
        </p:blipFill>
        <p:spPr bwMode="auto">
          <a:xfrm>
            <a:off x="1625600" y="2362201"/>
            <a:ext cx="9042400" cy="1762125"/>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225552"/>
          </a:xfrm>
          <a:prstGeom prst="rect">
            <a:avLst/>
          </a:prstGeom>
        </p:spPr>
      </p:pic>
      <p:sp>
        <p:nvSpPr>
          <p:cNvPr id="3" name="Rectangle 2"/>
          <p:cNvSpPr/>
          <p:nvPr/>
        </p:nvSpPr>
        <p:spPr>
          <a:xfrm>
            <a:off x="0" y="6225552"/>
            <a:ext cx="12070080" cy="461665"/>
          </a:xfrm>
          <a:prstGeom prst="rect">
            <a:avLst/>
          </a:prstGeom>
        </p:spPr>
        <p:txBody>
          <a:bodyPr wrap="square">
            <a:spAutoFit/>
          </a:bodyPr>
          <a:lstStyle/>
          <a:p>
            <a:r>
              <a:rPr lang="ro-RO" sz="2000" b="1" dirty="0"/>
              <a:t>1. </a:t>
            </a:r>
            <a:r>
              <a:rPr lang="ro-RO" sz="2400" b="1" dirty="0"/>
              <a:t>L</a:t>
            </a:r>
            <a:r>
              <a:rPr lang="ro-RO" sz="2000" b="1" dirty="0"/>
              <a:t>uminează-te, luminează-te, Ierusalime, că vine lumina ta, şi slava Domnului peste tine a răsărit!  </a:t>
            </a:r>
          </a:p>
        </p:txBody>
      </p:sp>
      <p:sp>
        <p:nvSpPr>
          <p:cNvPr id="4" name="Rectangle 3"/>
          <p:cNvSpPr/>
          <p:nvPr/>
        </p:nvSpPr>
        <p:spPr>
          <a:xfrm>
            <a:off x="331118" y="253708"/>
            <a:ext cx="3882922" cy="400110"/>
          </a:xfrm>
          <a:prstGeom prst="rect">
            <a:avLst/>
          </a:prstGeom>
          <a:solidFill>
            <a:srgbClr val="00B050"/>
          </a:solidFill>
        </p:spPr>
        <p:txBody>
          <a:bodyPr wrap="none">
            <a:spAutoFit/>
          </a:bodyPr>
          <a:lstStyle/>
          <a:p>
            <a:r>
              <a:rPr lang="ro-RO" sz="2000" b="1" dirty="0" smtClean="0">
                <a:solidFill>
                  <a:schemeClr val="bg1"/>
                </a:solidFill>
              </a:rPr>
              <a:t>S</a:t>
            </a:r>
            <a:r>
              <a:rPr lang="it-IT" sz="2000" b="1" dirty="0" smtClean="0">
                <a:solidFill>
                  <a:schemeClr val="bg1"/>
                </a:solidFill>
              </a:rPr>
              <a:t>lava </a:t>
            </a:r>
            <a:r>
              <a:rPr lang="it-IT" sz="2000" b="1" dirty="0">
                <a:solidFill>
                  <a:schemeClr val="bg1"/>
                </a:solidFill>
              </a:rPr>
              <a:t>Domnului peste tine a răsărit</a:t>
            </a:r>
            <a:endParaRPr lang="ro-RO" sz="2000" b="1" dirty="0">
              <a:solidFill>
                <a:schemeClr val="bg1"/>
              </a:solidFill>
            </a:endParaRPr>
          </a:p>
        </p:txBody>
      </p:sp>
    </p:spTree>
    <p:extLst>
      <p:ext uri="{BB962C8B-B14F-4D97-AF65-F5344CB8AC3E}">
        <p14:creationId xmlns:p14="http://schemas.microsoft.com/office/powerpoint/2010/main" xmlns="" val="4277540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0"/>
            <a:ext cx="5895191" cy="6858000"/>
          </a:xfrm>
          <a:prstGeom prst="rect">
            <a:avLst/>
          </a:prstGeom>
        </p:spPr>
      </p:pic>
      <p:sp>
        <p:nvSpPr>
          <p:cNvPr id="3" name="Rectangle 2"/>
          <p:cNvSpPr/>
          <p:nvPr/>
        </p:nvSpPr>
        <p:spPr>
          <a:xfrm>
            <a:off x="1512970" y="6374809"/>
            <a:ext cx="2869247" cy="400110"/>
          </a:xfrm>
          <a:prstGeom prst="rect">
            <a:avLst/>
          </a:prstGeom>
          <a:solidFill>
            <a:srgbClr val="00B050"/>
          </a:solidFill>
        </p:spPr>
        <p:txBody>
          <a:bodyPr wrap="none">
            <a:spAutoFit/>
          </a:bodyPr>
          <a:lstStyle/>
          <a:p>
            <a:r>
              <a:rPr lang="ro-RO" sz="2000" b="1" dirty="0">
                <a:solidFill>
                  <a:schemeClr val="bg1"/>
                </a:solidFill>
              </a:rPr>
              <a:t>Mântuirea  Ierusalimului </a:t>
            </a:r>
          </a:p>
        </p:txBody>
      </p:sp>
      <p:sp>
        <p:nvSpPr>
          <p:cNvPr id="4" name="Rectangle 3"/>
          <p:cNvSpPr/>
          <p:nvPr/>
        </p:nvSpPr>
        <p:spPr>
          <a:xfrm>
            <a:off x="5984838" y="2208942"/>
            <a:ext cx="6096000" cy="2739211"/>
          </a:xfrm>
          <a:prstGeom prst="rect">
            <a:avLst/>
          </a:prstGeom>
        </p:spPr>
        <p:txBody>
          <a:bodyPr>
            <a:spAutoFit/>
          </a:bodyPr>
          <a:lstStyle/>
          <a:p>
            <a:r>
              <a:rPr lang="ro-RO" sz="2000" b="1" dirty="0"/>
              <a:t>2. </a:t>
            </a:r>
            <a:r>
              <a:rPr lang="ro-RO" sz="2400" b="1" dirty="0"/>
              <a:t>C</a:t>
            </a:r>
            <a:r>
              <a:rPr lang="ro-RO" sz="2000" b="1" dirty="0"/>
              <a:t>ăci iată întunericul acoperă pământul, şi bezna, popoarele; iar peste tine răsare Domnul, şi slava Lui străluceşte peste tine.  </a:t>
            </a:r>
          </a:p>
          <a:p>
            <a:r>
              <a:rPr lang="ro-RO" sz="2000" b="1" dirty="0"/>
              <a:t>3. </a:t>
            </a:r>
            <a:r>
              <a:rPr lang="ro-RO" sz="2400" b="1" dirty="0"/>
              <a:t>Ş</a:t>
            </a:r>
            <a:r>
              <a:rPr lang="ro-RO" sz="2000" b="1" dirty="0"/>
              <a:t>i vor umbla regi întru lumina ta şi neamuri întru strălucirea ta.  </a:t>
            </a:r>
          </a:p>
          <a:p>
            <a:r>
              <a:rPr lang="ro-RO" sz="2000" b="1" dirty="0"/>
              <a:t>4. </a:t>
            </a:r>
            <a:r>
              <a:rPr lang="ro-RO" sz="2400" b="1" dirty="0"/>
              <a:t>R</a:t>
            </a:r>
            <a:r>
              <a:rPr lang="ro-RO" sz="2000" b="1" dirty="0"/>
              <a:t>idică împrejur ochii tăi şi vezi, că toţi se adună şi se îndreaptă către tine. Fiii tăi vin de departe şi fiicele tale sunt aduse pe umeri. </a:t>
            </a:r>
          </a:p>
        </p:txBody>
      </p:sp>
    </p:spTree>
    <p:extLst>
      <p:ext uri="{BB962C8B-B14F-4D97-AF65-F5344CB8AC3E}">
        <p14:creationId xmlns:p14="http://schemas.microsoft.com/office/powerpoint/2010/main" xmlns="" val="157935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6006353" cy="6858000"/>
          </a:xfrm>
          <a:prstGeom prst="rect">
            <a:avLst/>
          </a:prstGeom>
        </p:spPr>
      </p:pic>
      <p:sp>
        <p:nvSpPr>
          <p:cNvPr id="3" name="Rectangle 2"/>
          <p:cNvSpPr/>
          <p:nvPr/>
        </p:nvSpPr>
        <p:spPr>
          <a:xfrm>
            <a:off x="1984746" y="6321022"/>
            <a:ext cx="2247603" cy="400110"/>
          </a:xfrm>
          <a:prstGeom prst="rect">
            <a:avLst/>
          </a:prstGeom>
          <a:solidFill>
            <a:srgbClr val="00B050"/>
          </a:solidFill>
        </p:spPr>
        <p:txBody>
          <a:bodyPr wrap="none">
            <a:spAutoFit/>
          </a:bodyPr>
          <a:lstStyle/>
          <a:p>
            <a:r>
              <a:rPr lang="ro-RO" sz="2000" b="1" dirty="0">
                <a:solidFill>
                  <a:schemeClr val="bg1"/>
                </a:solidFill>
              </a:rPr>
              <a:t>Caravane de cămile</a:t>
            </a:r>
          </a:p>
        </p:txBody>
      </p:sp>
      <p:sp>
        <p:nvSpPr>
          <p:cNvPr id="4" name="Rectangle 3"/>
          <p:cNvSpPr/>
          <p:nvPr/>
        </p:nvSpPr>
        <p:spPr>
          <a:xfrm>
            <a:off x="6174889" y="2584110"/>
            <a:ext cx="5927464" cy="2062103"/>
          </a:xfrm>
          <a:prstGeom prst="rect">
            <a:avLst/>
          </a:prstGeom>
        </p:spPr>
        <p:txBody>
          <a:bodyPr wrap="square">
            <a:spAutoFit/>
          </a:bodyPr>
          <a:lstStyle/>
          <a:p>
            <a:r>
              <a:rPr lang="ro-RO" sz="2000" b="1" dirty="0"/>
              <a:t>5. </a:t>
            </a:r>
            <a:r>
              <a:rPr lang="ro-RO" sz="2400" b="1" dirty="0"/>
              <a:t>A</a:t>
            </a:r>
            <a:r>
              <a:rPr lang="ro-RO" sz="2000" b="1" dirty="0"/>
              <a:t>tunci vei vedea, vei străluci şi va bate tare inima ta şi se va lărgi, căci către tine se va îndrepta bogăţia mării şi avuţiile popoarelor către tine vor curge.  </a:t>
            </a:r>
          </a:p>
          <a:p>
            <a:r>
              <a:rPr lang="ro-RO" sz="2000" b="1" dirty="0"/>
              <a:t>6. </a:t>
            </a:r>
            <a:r>
              <a:rPr lang="ro-RO" sz="2400" b="1" dirty="0"/>
              <a:t>C</a:t>
            </a:r>
            <a:r>
              <a:rPr lang="ro-RO" sz="2000" b="1" dirty="0"/>
              <a:t>aravane de cămile te vor acoperi, şi dromadere din Madian şi Efa. Toate sosesc din Şeba, încărcate cu aur şi cu tămâie, cântând laudele Domnului.  </a:t>
            </a:r>
          </a:p>
        </p:txBody>
      </p:sp>
    </p:spTree>
    <p:extLst>
      <p:ext uri="{BB962C8B-B14F-4D97-AF65-F5344CB8AC3E}">
        <p14:creationId xmlns:p14="http://schemas.microsoft.com/office/powerpoint/2010/main" xmlns="" val="124334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
        <p:nvSpPr>
          <p:cNvPr id="3" name="Rectangle 2"/>
          <p:cNvSpPr/>
          <p:nvPr/>
        </p:nvSpPr>
        <p:spPr>
          <a:xfrm>
            <a:off x="424888" y="6245718"/>
            <a:ext cx="2247603" cy="400110"/>
          </a:xfrm>
          <a:prstGeom prst="rect">
            <a:avLst/>
          </a:prstGeom>
          <a:solidFill>
            <a:srgbClr val="00B050"/>
          </a:solidFill>
        </p:spPr>
        <p:txBody>
          <a:bodyPr wrap="none">
            <a:spAutoFit/>
          </a:bodyPr>
          <a:lstStyle/>
          <a:p>
            <a:r>
              <a:rPr lang="ro-RO" sz="2000" b="1" dirty="0">
                <a:solidFill>
                  <a:schemeClr val="bg1"/>
                </a:solidFill>
              </a:rPr>
              <a:t>Caravane de cămile</a:t>
            </a:r>
          </a:p>
        </p:txBody>
      </p:sp>
    </p:spTree>
    <p:extLst>
      <p:ext uri="{BB962C8B-B14F-4D97-AF65-F5344CB8AC3E}">
        <p14:creationId xmlns:p14="http://schemas.microsoft.com/office/powerpoint/2010/main" xmlns="" val="3226033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5680038" cy="6858000"/>
          </a:xfrm>
          <a:prstGeom prst="rect">
            <a:avLst/>
          </a:prstGeom>
        </p:spPr>
      </p:pic>
      <p:sp>
        <p:nvSpPr>
          <p:cNvPr id="3" name="Rectangle 2"/>
          <p:cNvSpPr/>
          <p:nvPr/>
        </p:nvSpPr>
        <p:spPr>
          <a:xfrm>
            <a:off x="1032311" y="6138141"/>
            <a:ext cx="3347070" cy="400110"/>
          </a:xfrm>
          <a:prstGeom prst="rect">
            <a:avLst/>
          </a:prstGeom>
          <a:solidFill>
            <a:srgbClr val="00B050"/>
          </a:solidFill>
        </p:spPr>
        <p:txBody>
          <a:bodyPr wrap="none">
            <a:spAutoFit/>
          </a:bodyPr>
          <a:lstStyle/>
          <a:p>
            <a:r>
              <a:rPr lang="ro-RO" sz="2000" b="1" dirty="0">
                <a:solidFill>
                  <a:schemeClr val="bg1"/>
                </a:solidFill>
              </a:rPr>
              <a:t>Ca porumbeii la ferestrele lor </a:t>
            </a:r>
          </a:p>
        </p:txBody>
      </p:sp>
      <p:sp>
        <p:nvSpPr>
          <p:cNvPr id="4" name="Rectangle 3"/>
          <p:cNvSpPr/>
          <p:nvPr/>
        </p:nvSpPr>
        <p:spPr>
          <a:xfrm>
            <a:off x="5855746" y="2134988"/>
            <a:ext cx="6096000" cy="3046988"/>
          </a:xfrm>
          <a:prstGeom prst="rect">
            <a:avLst/>
          </a:prstGeom>
        </p:spPr>
        <p:txBody>
          <a:bodyPr>
            <a:spAutoFit/>
          </a:bodyPr>
          <a:lstStyle/>
          <a:p>
            <a:r>
              <a:rPr lang="ro-RO" sz="2000" b="1" dirty="0"/>
              <a:t>7. </a:t>
            </a:r>
            <a:r>
              <a:rPr lang="ro-RO" sz="2400" b="1" dirty="0"/>
              <a:t>T</a:t>
            </a:r>
            <a:r>
              <a:rPr lang="ro-RO" sz="2000" b="1" dirty="0"/>
              <a:t>oate turmele Chedarului la tine se vor aduna, berbecii din Nebaiot te vor sluji pe tine şi ca o jertfă bineplăcută se vor urca pe jertfelnicul Meu, şi templul rugăciunii Mele se va slăvi.  </a:t>
            </a:r>
          </a:p>
          <a:p>
            <a:r>
              <a:rPr lang="ro-RO" sz="2000" b="1" dirty="0"/>
              <a:t>8. </a:t>
            </a:r>
            <a:r>
              <a:rPr lang="ro-RO" sz="2400" b="1" dirty="0"/>
              <a:t>C</a:t>
            </a:r>
            <a:r>
              <a:rPr lang="ro-RO" sz="2000" b="1" dirty="0"/>
              <a:t>ine zboară ca norii şi ca porumbiţa spre sălaşul ei?  </a:t>
            </a:r>
          </a:p>
          <a:p>
            <a:r>
              <a:rPr lang="ro-RO" sz="2000" b="1" dirty="0"/>
              <a:t>9. </a:t>
            </a:r>
            <a:r>
              <a:rPr lang="ro-RO" sz="2400" b="1" dirty="0"/>
              <a:t>C</a:t>
            </a:r>
            <a:r>
              <a:rPr lang="ro-RO" sz="2000" b="1" dirty="0"/>
              <a:t>ăci pentru Mine se adună corăbiile, în frunte cu cele din Tarsis, ca să aducă de departe pe feciorii tăi; aurul şi argintul lor pentru numele Dumnezeului tău şi pentru Sfântul lui Israel, Care te preamăreşte.  </a:t>
            </a:r>
          </a:p>
        </p:txBody>
      </p:sp>
    </p:spTree>
    <p:extLst>
      <p:ext uri="{BB962C8B-B14F-4D97-AF65-F5344CB8AC3E}">
        <p14:creationId xmlns:p14="http://schemas.microsoft.com/office/powerpoint/2010/main" xmlns="" val="3252759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5274497"/>
          </a:xfrm>
          <a:prstGeom prst="rect">
            <a:avLst/>
          </a:prstGeom>
        </p:spPr>
      </p:pic>
      <p:sp>
        <p:nvSpPr>
          <p:cNvPr id="3" name="Rectangle 2"/>
          <p:cNvSpPr/>
          <p:nvPr/>
        </p:nvSpPr>
        <p:spPr>
          <a:xfrm>
            <a:off x="0" y="5274497"/>
            <a:ext cx="12192000" cy="1446550"/>
          </a:xfrm>
          <a:prstGeom prst="rect">
            <a:avLst/>
          </a:prstGeom>
        </p:spPr>
        <p:txBody>
          <a:bodyPr wrap="square">
            <a:spAutoFit/>
          </a:bodyPr>
          <a:lstStyle/>
          <a:p>
            <a:r>
              <a:rPr lang="ro-RO" sz="2000" b="1" dirty="0"/>
              <a:t>10. </a:t>
            </a:r>
            <a:r>
              <a:rPr lang="ro-RO" sz="2400" b="1" dirty="0"/>
              <a:t>F</a:t>
            </a:r>
            <a:r>
              <a:rPr lang="ro-RO" sz="2000" b="1" dirty="0"/>
              <a:t>eciorii de neam străin zidi-vor zidurile tale şi regii lor în slujba ta vor fi, că întru mânia Mea te-am lovit şi în îndurarea Mea M-am milostivit de tine.  </a:t>
            </a:r>
          </a:p>
          <a:p>
            <a:r>
              <a:rPr lang="ro-RO" sz="2000" b="1" dirty="0"/>
              <a:t>11. </a:t>
            </a:r>
            <a:r>
              <a:rPr lang="ro-RO" sz="2400" b="1" dirty="0"/>
              <a:t>P</a:t>
            </a:r>
            <a:r>
              <a:rPr lang="ro-RO" sz="2000" b="1" dirty="0"/>
              <a:t>orţile tale mereu vor fi în lături, zi  şi noapte vor rămâne deschise, ca să se care la tine bogăţiile neamurilor, iar regii lor în fruntea lor vor fi.  </a:t>
            </a:r>
          </a:p>
        </p:txBody>
      </p:sp>
      <p:sp>
        <p:nvSpPr>
          <p:cNvPr id="4" name="Rectangle 3"/>
          <p:cNvSpPr/>
          <p:nvPr/>
        </p:nvSpPr>
        <p:spPr>
          <a:xfrm>
            <a:off x="461715" y="232193"/>
            <a:ext cx="3594446" cy="400110"/>
          </a:xfrm>
          <a:prstGeom prst="rect">
            <a:avLst/>
          </a:prstGeom>
          <a:solidFill>
            <a:srgbClr val="00B050"/>
          </a:solidFill>
        </p:spPr>
        <p:txBody>
          <a:bodyPr wrap="none">
            <a:spAutoFit/>
          </a:bodyPr>
          <a:lstStyle/>
          <a:p>
            <a:r>
              <a:rPr lang="ro-RO" sz="2000" b="1" dirty="0">
                <a:solidFill>
                  <a:schemeClr val="bg1"/>
                </a:solidFill>
              </a:rPr>
              <a:t>Porţile tale mereu vor fi în lături</a:t>
            </a:r>
          </a:p>
        </p:txBody>
      </p:sp>
    </p:spTree>
    <p:extLst>
      <p:ext uri="{BB962C8B-B14F-4D97-AF65-F5344CB8AC3E}">
        <p14:creationId xmlns:p14="http://schemas.microsoft.com/office/powerpoint/2010/main" xmlns="" val="2087485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2" name="Rectangle 1"/>
          <p:cNvSpPr/>
          <p:nvPr/>
        </p:nvSpPr>
        <p:spPr>
          <a:xfrm>
            <a:off x="0" y="671948"/>
            <a:ext cx="12192000" cy="5570756"/>
          </a:xfrm>
          <a:prstGeom prst="rect">
            <a:avLst/>
          </a:prstGeom>
        </p:spPr>
        <p:txBody>
          <a:bodyPr wrap="square">
            <a:spAutoFit/>
          </a:bodyPr>
          <a:lstStyle/>
          <a:p>
            <a:r>
              <a:rPr lang="ro-RO" sz="2000" b="1" dirty="0"/>
              <a:t>12. </a:t>
            </a:r>
            <a:r>
              <a:rPr lang="ro-RO" sz="2400" b="1" dirty="0"/>
              <a:t>C</a:t>
            </a:r>
            <a:r>
              <a:rPr lang="ro-RO" sz="2000" b="1" dirty="0"/>
              <a:t>ăci neamul şi regatul care nu vor sluji ţie vor pieri şi neamurile acelea vor fi nimicite.  </a:t>
            </a:r>
          </a:p>
          <a:p>
            <a:r>
              <a:rPr lang="ro-RO" sz="2000" b="1" dirty="0"/>
              <a:t>13. </a:t>
            </a:r>
            <a:r>
              <a:rPr lang="ro-RO" sz="2400" b="1" dirty="0"/>
              <a:t>M</a:t>
            </a:r>
            <a:r>
              <a:rPr lang="ro-RO" sz="2000" b="1" dirty="0"/>
              <a:t>ărirea Libanului, chiparosul, ulmul şi merişorul la tine vor veni, cu toţii laolaltă, ca să împodobească locaşul cel sfânt al Meu, şi Eu voi slăvi locul unde se odihnesc picioarele Mele.  </a:t>
            </a:r>
          </a:p>
          <a:p>
            <a:r>
              <a:rPr lang="ro-RO" sz="2000" b="1" dirty="0"/>
              <a:t>14. </a:t>
            </a:r>
            <a:r>
              <a:rPr lang="ro-RO" sz="2400" b="1" dirty="0"/>
              <a:t>Ş</a:t>
            </a:r>
            <a:r>
              <a:rPr lang="ro-RO" sz="2000" b="1" dirty="0"/>
              <a:t>i feciorii asupritorilor tăi smeriţi la tine vor veni şi se vor închina la picioarele tale toţi cei ce te-au urât şi pe tine te vor numi: cetatea Domnului, Sionul Sfântului lui Israel. </a:t>
            </a:r>
            <a:endParaRPr lang="ro-RO" sz="2000" b="1" dirty="0" smtClean="0"/>
          </a:p>
          <a:p>
            <a:r>
              <a:rPr lang="ro-RO" sz="2000" b="1" dirty="0" smtClean="0"/>
              <a:t>15</a:t>
            </a:r>
            <a:r>
              <a:rPr lang="ro-RO" sz="2000" b="1" dirty="0"/>
              <a:t>. </a:t>
            </a:r>
            <a:r>
              <a:rPr lang="ro-RO" sz="2400" b="1" dirty="0"/>
              <a:t>D</a:t>
            </a:r>
            <a:r>
              <a:rPr lang="ro-RO" sz="2000" b="1" dirty="0"/>
              <a:t>in părăsită şi defăimată ce erai pe veci, voi face din tine mândria veacurilor, bucurie din neam în neam.  </a:t>
            </a:r>
          </a:p>
          <a:p>
            <a:r>
              <a:rPr lang="ro-RO" sz="2000" b="1" dirty="0"/>
              <a:t>16. </a:t>
            </a:r>
            <a:r>
              <a:rPr lang="ro-RO" sz="2400" b="1" dirty="0"/>
              <a:t>T</a:t>
            </a:r>
            <a:r>
              <a:rPr lang="ro-RO" sz="2000" b="1" dirty="0"/>
              <a:t>u vei suge laptele neamurilor şi vei mânca bunătăţile regilor. Şi vei şti că Eu, Domnul, sunt Mântuitorul tău, că Cel puternic al lui Iacov este Răscumpărătorul tău.  </a:t>
            </a:r>
          </a:p>
          <a:p>
            <a:r>
              <a:rPr lang="ro-RO" sz="2000" b="1" dirty="0"/>
              <a:t>17. </a:t>
            </a:r>
            <a:r>
              <a:rPr lang="ro-RO" sz="2400" b="1" dirty="0"/>
              <a:t>Î</a:t>
            </a:r>
            <a:r>
              <a:rPr lang="ro-RO" sz="2000" b="1" dirty="0"/>
              <a:t>n loc de aramă îţi voi aduce aur, în loc de fier, argint, în loc de lemn, aramă şi în loc de pietre, fier. Şi voi pune judecător al tău pacea şi stăpânitor peste tine dreptatea.  </a:t>
            </a:r>
          </a:p>
          <a:p>
            <a:r>
              <a:rPr lang="ro-RO" sz="2000" b="1" dirty="0"/>
              <a:t>18. </a:t>
            </a:r>
            <a:r>
              <a:rPr lang="ro-RO" sz="2400" b="1" dirty="0"/>
              <a:t>Ş</a:t>
            </a:r>
            <a:r>
              <a:rPr lang="ro-RO" sz="2000" b="1" dirty="0"/>
              <a:t>i nu se va mai auzi de silnicie în ţara ta, de pustiire şi de ruină în hotarele tale. Zidurile tale le vei numi mântuire şi porţile tale laudă.  </a:t>
            </a:r>
          </a:p>
          <a:p>
            <a:r>
              <a:rPr lang="ro-RO" sz="2000" b="1" dirty="0"/>
              <a:t>19. </a:t>
            </a:r>
            <a:r>
              <a:rPr lang="ro-RO" sz="2400" b="1" dirty="0"/>
              <a:t>N</a:t>
            </a:r>
            <a:r>
              <a:rPr lang="ro-RO" sz="2000" b="1" dirty="0"/>
              <a:t>u vei mai avea soarele ca lumină în timpul zilei şi strălucirea lunii nu te va mai lumina; ci Domnul va fi pentru tine o lumină veşnică şi Dumnezeul tău va fi slava ta.  </a:t>
            </a:r>
          </a:p>
          <a:p>
            <a:r>
              <a:rPr lang="ro-RO" sz="2000" b="1" dirty="0"/>
              <a:t>20. </a:t>
            </a:r>
            <a:r>
              <a:rPr lang="ro-RO" sz="2400" b="1" dirty="0"/>
              <a:t>S</a:t>
            </a:r>
            <a:r>
              <a:rPr lang="ro-RO" sz="2000" b="1" dirty="0"/>
              <a:t>oarele tău nu va mai asfinţi şi luna nu va mai descreşte; că Domnul va fi pentru tine lumină veşnică şi zilele întristării tale se vor sfârşi.  </a:t>
            </a:r>
          </a:p>
        </p:txBody>
      </p:sp>
    </p:spTree>
    <p:extLst>
      <p:ext uri="{BB962C8B-B14F-4D97-AF65-F5344CB8AC3E}">
        <p14:creationId xmlns:p14="http://schemas.microsoft.com/office/powerpoint/2010/main" xmlns="" val="3315801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12192000" cy="5305795"/>
          </a:xfrm>
          <a:prstGeom prst="rect">
            <a:avLst/>
          </a:prstGeom>
        </p:spPr>
      </p:pic>
      <p:sp>
        <p:nvSpPr>
          <p:cNvPr id="3" name="Rectangle 2"/>
          <p:cNvSpPr/>
          <p:nvPr/>
        </p:nvSpPr>
        <p:spPr>
          <a:xfrm>
            <a:off x="0" y="5305795"/>
            <a:ext cx="12192000" cy="1446550"/>
          </a:xfrm>
          <a:prstGeom prst="rect">
            <a:avLst/>
          </a:prstGeom>
        </p:spPr>
        <p:txBody>
          <a:bodyPr wrap="square">
            <a:spAutoFit/>
          </a:bodyPr>
          <a:lstStyle/>
          <a:p>
            <a:r>
              <a:rPr lang="ro-RO" sz="2000" b="1" dirty="0"/>
              <a:t>21. </a:t>
            </a:r>
            <a:r>
              <a:rPr lang="ro-RO" sz="2400" b="1" dirty="0"/>
              <a:t>Î</a:t>
            </a:r>
            <a:r>
              <a:rPr lang="ro-RO" sz="2000" b="1" dirty="0"/>
              <a:t>n poporul tău vor fi numai drepţi şi vor stăpâni ţara pentru totdeauna; vlăstar pe care l-am sădit Eu, lucrul mâinilor Mele făcut spre slava Mea.  </a:t>
            </a:r>
          </a:p>
          <a:p>
            <a:r>
              <a:rPr lang="ro-RO" sz="2000" b="1" dirty="0"/>
              <a:t>22. </a:t>
            </a:r>
            <a:r>
              <a:rPr lang="ro-RO" sz="2400" b="1" dirty="0"/>
              <a:t>C</a:t>
            </a:r>
            <a:r>
              <a:rPr lang="ro-RO" sz="2000" b="1" dirty="0"/>
              <a:t>el mai mic va fi cât o mie, cel mai neînsemnat va fi cât un neam puternic: Eu, Domnul, am hotărât acestea şi la vreme voi fi împlinitorul lor. </a:t>
            </a:r>
          </a:p>
        </p:txBody>
      </p:sp>
      <p:sp>
        <p:nvSpPr>
          <p:cNvPr id="4" name="Rectangle 3"/>
          <p:cNvSpPr/>
          <p:nvPr/>
        </p:nvSpPr>
        <p:spPr>
          <a:xfrm>
            <a:off x="518910" y="242951"/>
            <a:ext cx="1898853" cy="400110"/>
          </a:xfrm>
          <a:prstGeom prst="rect">
            <a:avLst/>
          </a:prstGeom>
          <a:solidFill>
            <a:srgbClr val="00B050"/>
          </a:solidFill>
        </p:spPr>
        <p:txBody>
          <a:bodyPr wrap="none">
            <a:spAutoFit/>
          </a:bodyPr>
          <a:lstStyle/>
          <a:p>
            <a:r>
              <a:rPr lang="ro-RO" sz="2000" b="1" dirty="0">
                <a:solidFill>
                  <a:schemeClr val="bg1"/>
                </a:solidFill>
              </a:rPr>
              <a:t>Slava Domnului </a:t>
            </a:r>
          </a:p>
        </p:txBody>
      </p:sp>
    </p:spTree>
    <p:extLst>
      <p:ext uri="{BB962C8B-B14F-4D97-AF65-F5344CB8AC3E}">
        <p14:creationId xmlns:p14="http://schemas.microsoft.com/office/powerpoint/2010/main" xmlns="" val="7549523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TotalTime>
  <Words>272</Words>
  <Application>Microsoft Office PowerPoint</Application>
  <PresentationFormat>Custom</PresentationFormat>
  <Paragraphs>32</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Donea Gheorghe</dc:creator>
  <cp:lastModifiedBy>A</cp:lastModifiedBy>
  <cp:revision>8</cp:revision>
  <dcterms:created xsi:type="dcterms:W3CDTF">2018-09-10T17:09:09Z</dcterms:created>
  <dcterms:modified xsi:type="dcterms:W3CDTF">2018-09-11T17:21:49Z</dcterms:modified>
</cp:coreProperties>
</file>