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9FD2-2033-4CFB-A8F8-A6C12D7724D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750D-8EBC-47B0-9084-A727091F2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8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9FD2-2033-4CFB-A8F8-A6C12D7724D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750D-8EBC-47B0-9084-A727091F2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4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9FD2-2033-4CFB-A8F8-A6C12D7724D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750D-8EBC-47B0-9084-A727091F2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0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9FD2-2033-4CFB-A8F8-A6C12D7724D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750D-8EBC-47B0-9084-A727091F2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6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9FD2-2033-4CFB-A8F8-A6C12D7724D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750D-8EBC-47B0-9084-A727091F2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7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9FD2-2033-4CFB-A8F8-A6C12D7724D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750D-8EBC-47B0-9084-A727091F2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9FD2-2033-4CFB-A8F8-A6C12D7724D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750D-8EBC-47B0-9084-A727091F2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7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9FD2-2033-4CFB-A8F8-A6C12D7724D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750D-8EBC-47B0-9084-A727091F2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8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9FD2-2033-4CFB-A8F8-A6C12D7724D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750D-8EBC-47B0-9084-A727091F2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8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9FD2-2033-4CFB-A8F8-A6C12D7724D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750D-8EBC-47B0-9084-A727091F2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0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9FD2-2033-4CFB-A8F8-A6C12D7724D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750D-8EBC-47B0-9084-A727091F2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0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59FD2-2033-4CFB-A8F8-A6C12D7724D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0750D-8EBC-47B0-9084-A727091F2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5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7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7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7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00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8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00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79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95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73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88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9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1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5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3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5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5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3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00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Gheorghe Donea</cp:lastModifiedBy>
  <cp:revision>20</cp:revision>
  <dcterms:created xsi:type="dcterms:W3CDTF">2019-08-14T10:30:22Z</dcterms:created>
  <dcterms:modified xsi:type="dcterms:W3CDTF">2019-08-14T10:42:02Z</dcterms:modified>
</cp:coreProperties>
</file>