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3" r:id="rId3"/>
    <p:sldId id="258" r:id="rId4"/>
    <p:sldId id="284" r:id="rId5"/>
    <p:sldId id="281" r:id="rId6"/>
    <p:sldId id="259" r:id="rId7"/>
    <p:sldId id="261" r:id="rId8"/>
    <p:sldId id="260" r:id="rId9"/>
    <p:sldId id="275" r:id="rId10"/>
    <p:sldId id="266" r:id="rId11"/>
    <p:sldId id="267" r:id="rId12"/>
    <p:sldId id="278" r:id="rId13"/>
    <p:sldId id="272" r:id="rId14"/>
    <p:sldId id="268" r:id="rId15"/>
    <p:sldId id="262" r:id="rId16"/>
    <p:sldId id="273" r:id="rId17"/>
    <p:sldId id="274" r:id="rId18"/>
    <p:sldId id="269" r:id="rId19"/>
    <p:sldId id="286" r:id="rId20"/>
    <p:sldId id="257" r:id="rId21"/>
    <p:sldId id="270" r:id="rId22"/>
    <p:sldId id="285" r:id="rId23"/>
    <p:sldId id="271" r:id="rId24"/>
    <p:sldId id="282" r:id="rId25"/>
    <p:sldId id="277" r:id="rId26"/>
    <p:sldId id="287" r:id="rId27"/>
  </p:sldIdLst>
  <p:sldSz cx="9144000" cy="6858000" type="screen4x3"/>
  <p:notesSz cx="6858000" cy="9144000"/>
  <p:defaultTextStyle>
    <a:defPPr>
      <a:defRPr lang="ro-R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8F685"/>
    <a:srgbClr val="C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3548" autoAdjust="0"/>
  </p:normalViewPr>
  <p:slideViewPr>
    <p:cSldViewPr>
      <p:cViewPr>
        <p:scale>
          <a:sx n="50" d="100"/>
          <a:sy n="50" d="100"/>
        </p:scale>
        <p:origin x="-96" y="-4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o-RO" smtClean="0"/>
              <a:t>Faceți clic pentru a edita stilul de titlu Coordonator</a:t>
            </a:r>
            <a:endParaRPr lang="ro-RO"/>
          </a:p>
        </p:txBody>
      </p:sp>
      <p:sp>
        <p:nvSpPr>
          <p:cNvPr id="3" name="Subtitlu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o-RO" smtClean="0"/>
              <a:t>Faceți clic pentru editarea stilului de subtitlu al coordonatorului</a:t>
            </a:r>
            <a:endParaRPr lang="ro-RO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56125-AF71-4A01-AE25-589058D5B98F}" type="datetimeFigureOut">
              <a:rPr lang="ro-RO"/>
              <a:pPr>
                <a:defRPr/>
              </a:pPr>
              <a:t>11.08.2013</a:t>
            </a:fld>
            <a:endParaRPr lang="ro-RO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4D4FE-FCE0-43BA-BA62-515F85A0DE8B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</p:cSld>
  <p:clrMapOvr>
    <a:masterClrMapping/>
  </p:clrMapOvr>
  <p:transition spd="med" advTm="1000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Faceți clic pentru a edita stilul de titlu Coordonator</a:t>
            </a:r>
            <a:endParaRPr lang="ro-RO"/>
          </a:p>
        </p:txBody>
      </p:sp>
      <p:sp>
        <p:nvSpPr>
          <p:cNvPr id="3" name="Substituent text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525AE-E1C6-4976-BDC1-598BBBF185A9}" type="datetimeFigureOut">
              <a:rPr lang="ro-RO"/>
              <a:pPr>
                <a:defRPr/>
              </a:pPr>
              <a:t>11.08.2013</a:t>
            </a:fld>
            <a:endParaRPr lang="ro-RO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119E3-641E-494C-B4B8-D4AE74981B94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</p:cSld>
  <p:clrMapOvr>
    <a:masterClrMapping/>
  </p:clrMapOvr>
  <p:transition spd="med" advTm="100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o-RO" smtClean="0"/>
              <a:t>Faceți clic pentru a edita stilul de titlu Coordonator</a:t>
            </a:r>
            <a:endParaRPr lang="ro-RO"/>
          </a:p>
        </p:txBody>
      </p:sp>
      <p:sp>
        <p:nvSpPr>
          <p:cNvPr id="3" name="Substituent text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B0984-62CF-4065-AF93-7127999CDE19}" type="datetimeFigureOut">
              <a:rPr lang="ro-RO"/>
              <a:pPr>
                <a:defRPr/>
              </a:pPr>
              <a:t>11.08.2013</a:t>
            </a:fld>
            <a:endParaRPr lang="ro-RO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D95F4-47E2-401F-91FB-C167ABCC2658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</p:cSld>
  <p:clrMapOvr>
    <a:masterClrMapping/>
  </p:clrMapOvr>
  <p:transition spd="med" advTm="10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Faceți clic pentru a edita stilul de titlu Coordonator</a:t>
            </a:r>
            <a:endParaRPr lang="ro-RO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8E26D-39E1-4BD2-966A-70B06DA4F10C}" type="datetimeFigureOut">
              <a:rPr lang="ro-RO"/>
              <a:pPr>
                <a:defRPr/>
              </a:pPr>
              <a:t>11.08.2013</a:t>
            </a:fld>
            <a:endParaRPr lang="ro-RO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E5193-A254-4DC4-94E4-DB4B2501307C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</p:cSld>
  <p:clrMapOvr>
    <a:masterClrMapping/>
  </p:clrMapOvr>
  <p:transition spd="med" advTm="100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o-RO" smtClean="0"/>
              <a:t>Faceți clic pentru a edita stilul de titlu Coordonator</a:t>
            </a:r>
            <a:endParaRPr lang="ro-RO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 smtClean="0"/>
              <a:t>Faceți clic pentru a edita stilurile de text Coordonator</a:t>
            </a:r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14BBB-81DE-4403-A385-AC956AE5C6EB}" type="datetimeFigureOut">
              <a:rPr lang="ro-RO"/>
              <a:pPr>
                <a:defRPr/>
              </a:pPr>
              <a:t>11.08.2013</a:t>
            </a:fld>
            <a:endParaRPr lang="ro-RO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968E4-BDF4-4BFE-9769-2AA41D77A148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</p:cSld>
  <p:clrMapOvr>
    <a:masterClrMapping/>
  </p:clrMapOvr>
  <p:transition spd="med" advTm="10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Faceți clic pentru a edita stilul de titlu Coordonator</a:t>
            </a:r>
            <a:endParaRPr lang="ro-RO"/>
          </a:p>
        </p:txBody>
      </p:sp>
      <p:sp>
        <p:nvSpPr>
          <p:cNvPr id="3" name="Substituent conținut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5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A0293-D411-47B2-9EF6-31E614349463}" type="datetimeFigureOut">
              <a:rPr lang="ro-RO"/>
              <a:pPr>
                <a:defRPr/>
              </a:pPr>
              <a:t>11.08.2013</a:t>
            </a:fld>
            <a:endParaRPr lang="ro-RO"/>
          </a:p>
        </p:txBody>
      </p:sp>
      <p:sp>
        <p:nvSpPr>
          <p:cNvPr id="6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7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E8C3E-72F0-4D5E-9E4A-EB03AFE5C1EB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</p:cSld>
  <p:clrMapOvr>
    <a:masterClrMapping/>
  </p:clrMapOvr>
  <p:transition spd="med" advTm="100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o-RO" smtClean="0"/>
              <a:t>Faceți clic pentru a edita stilul de titlu Coordonator</a:t>
            </a:r>
            <a:endParaRPr lang="ro-RO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smtClean="0"/>
              <a:t>Faceți clic pentru a edita stilurile de text Coordonator</a:t>
            </a:r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5" name="Substituent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smtClean="0"/>
              <a:t>Faceți clic pentru a edita stilurile de text Coordonator</a:t>
            </a:r>
          </a:p>
        </p:txBody>
      </p:sp>
      <p:sp>
        <p:nvSpPr>
          <p:cNvPr id="6" name="Substituent conținut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7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5E010-8895-465B-BC07-7BCCA335F9F3}" type="datetimeFigureOut">
              <a:rPr lang="ro-RO"/>
              <a:pPr>
                <a:defRPr/>
              </a:pPr>
              <a:t>11.08.2013</a:t>
            </a:fld>
            <a:endParaRPr lang="ro-RO"/>
          </a:p>
        </p:txBody>
      </p:sp>
      <p:sp>
        <p:nvSpPr>
          <p:cNvPr id="8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9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320EF-7462-4D19-A009-8049A8766DBB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</p:cSld>
  <p:clrMapOvr>
    <a:masterClrMapping/>
  </p:clrMapOvr>
  <p:transition spd="med" advTm="10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Faceți clic pentru a edita stilul de titlu Coordonator</a:t>
            </a:r>
            <a:endParaRPr lang="ro-RO"/>
          </a:p>
        </p:txBody>
      </p:sp>
      <p:sp>
        <p:nvSpPr>
          <p:cNvPr id="3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C345E-FB6F-4190-978C-43844F0122DB}" type="datetimeFigureOut">
              <a:rPr lang="ro-RO"/>
              <a:pPr>
                <a:defRPr/>
              </a:pPr>
              <a:t>11.08.2013</a:t>
            </a:fld>
            <a:endParaRPr lang="ro-RO"/>
          </a:p>
        </p:txBody>
      </p:sp>
      <p:sp>
        <p:nvSpPr>
          <p:cNvPr id="4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5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51F67-AD81-4675-B660-6E2D262FF095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</p:cSld>
  <p:clrMapOvr>
    <a:masterClrMapping/>
  </p:clrMapOvr>
  <p:transition spd="med" advTm="10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D7FFA-F473-47E0-923C-A78980278FE6}" type="datetimeFigureOut">
              <a:rPr lang="ro-RO"/>
              <a:pPr>
                <a:defRPr/>
              </a:pPr>
              <a:t>11.08.2013</a:t>
            </a:fld>
            <a:endParaRPr lang="ro-RO"/>
          </a:p>
        </p:txBody>
      </p:sp>
      <p:sp>
        <p:nvSpPr>
          <p:cNvPr id="3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4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9B445-F098-46CD-975B-B94173E08294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</p:cSld>
  <p:clrMapOvr>
    <a:masterClrMapping/>
  </p:clrMapOvr>
  <p:transition spd="med" advTm="10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o-RO" smtClean="0"/>
              <a:t>Faceți clic pentru a edita stilul de titlu Coordonator</a:t>
            </a:r>
            <a:endParaRPr lang="ro-RO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4" name="Substituent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 smtClean="0"/>
              <a:t>Faceți clic pentru a edita stilurile de text Coordonator</a:t>
            </a:r>
          </a:p>
        </p:txBody>
      </p:sp>
      <p:sp>
        <p:nvSpPr>
          <p:cNvPr id="5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0EA7C-3CD6-4089-ACA5-B966AD5CEF1E}" type="datetimeFigureOut">
              <a:rPr lang="ro-RO"/>
              <a:pPr>
                <a:defRPr/>
              </a:pPr>
              <a:t>11.08.2013</a:t>
            </a:fld>
            <a:endParaRPr lang="ro-RO"/>
          </a:p>
        </p:txBody>
      </p:sp>
      <p:sp>
        <p:nvSpPr>
          <p:cNvPr id="6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7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05643-B004-4D7E-9B4A-E21B83FCDA66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</p:cSld>
  <p:clrMapOvr>
    <a:masterClrMapping/>
  </p:clrMapOvr>
  <p:transition spd="med" advTm="100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o-RO" smtClean="0"/>
              <a:t>Faceți clic pentru a edita stilul de titlu Coordonator</a:t>
            </a:r>
            <a:endParaRPr lang="ro-RO"/>
          </a:p>
        </p:txBody>
      </p:sp>
      <p:sp>
        <p:nvSpPr>
          <p:cNvPr id="3" name="Substituent i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o-RO" noProof="0" smtClean="0"/>
          </a:p>
        </p:txBody>
      </p:sp>
      <p:sp>
        <p:nvSpPr>
          <p:cNvPr id="4" name="Substituent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 smtClean="0"/>
              <a:t>Faceți clic pentru a edita stilurile de text Coordonator</a:t>
            </a:r>
          </a:p>
        </p:txBody>
      </p:sp>
      <p:sp>
        <p:nvSpPr>
          <p:cNvPr id="5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6544C-C95A-409A-BF4D-1F0131E7122D}" type="datetimeFigureOut">
              <a:rPr lang="ro-RO"/>
              <a:pPr>
                <a:defRPr/>
              </a:pPr>
              <a:t>11.08.2013</a:t>
            </a:fld>
            <a:endParaRPr lang="ro-RO"/>
          </a:p>
        </p:txBody>
      </p:sp>
      <p:sp>
        <p:nvSpPr>
          <p:cNvPr id="6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7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C0748-8791-4AE0-9E4C-9DFB3409C952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</p:cSld>
  <p:clrMapOvr>
    <a:masterClrMapping/>
  </p:clrMapOvr>
  <p:transition spd="med" advTm="1000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ubstituent titl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o-RO" smtClean="0"/>
              <a:t>Faceți clic pentru a edita stilul de titlu Coordonator</a:t>
            </a:r>
          </a:p>
        </p:txBody>
      </p:sp>
      <p:sp>
        <p:nvSpPr>
          <p:cNvPr id="1027" name="Substituent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8C5270-6E73-4A4F-B482-362B21A78A61}" type="datetimeFigureOut">
              <a:rPr lang="ro-RO"/>
              <a:pPr>
                <a:defRPr/>
              </a:pPr>
              <a:t>11.08.2013</a:t>
            </a:fld>
            <a:endParaRPr lang="ro-RO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7A3474-424B-46B7-A392-895E7430045B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10000"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jpeg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10" Type="http://schemas.openxmlformats.org/officeDocument/2006/relationships/image" Target="../media/image8.gif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hyperlink" Target="http://www.google.com/url?sa=i&amp;rct=j&amp;q=&amp;esrc=s&amp;source=images&amp;cd=&amp;cad=rja&amp;docid=CAkJXMirazKjzM&amp;tbnid=0gRVOnR7xuw0qM:&amp;ved=0CAUQjRw&amp;url=http://www.trilulilu.ro/imagini-diverse/o-zi-frumoasa-si-o-cafea-cu-drag&amp;ei=-ETtUd-VAsPaswbbu4GADg&amp;psig=AFQjCNEpEnxyuH0usjJr8-Q5rmitT0GZEg&amp;ust=1374590493094733" TargetMode="External"/><Relationship Id="rId7" Type="http://schemas.openxmlformats.org/officeDocument/2006/relationships/hyperlink" Target="http://www.gif-mania.net/animated-signatures/shared-figurines_u_1302_59a226d2.html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averio13@yahoo.com" TargetMode="External"/><Relationship Id="rId5" Type="http://schemas.openxmlformats.org/officeDocument/2006/relationships/image" Target="../media/image41.jpeg"/><Relationship Id="rId10" Type="http://schemas.openxmlformats.org/officeDocument/2006/relationships/image" Target="../media/image44.gif"/><Relationship Id="rId4" Type="http://schemas.openxmlformats.org/officeDocument/2006/relationships/image" Target="../media/image40.jpeg"/><Relationship Id="rId9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4313" y="0"/>
            <a:ext cx="9144001" cy="6858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3" name="CasetăText 2"/>
          <p:cNvSpPr txBox="1"/>
          <p:nvPr/>
        </p:nvSpPr>
        <p:spPr>
          <a:xfrm rot="19308272">
            <a:off x="3057283" y="2383292"/>
            <a:ext cx="4004414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88900"/>
          </a:bodyPr>
          <a:lstStyle/>
          <a:p>
            <a:pPr>
              <a:defRPr/>
            </a:pPr>
            <a:r>
              <a:rPr lang="ro-RO" sz="3600" b="1" i="1" dirty="0">
                <a:solidFill>
                  <a:srgbClr val="FF0000"/>
                </a:solidFill>
                <a:latin typeface="Georgia" pitchFamily="18" charset="0"/>
              </a:rPr>
              <a:t>R e g ă s i r e </a:t>
            </a:r>
          </a:p>
        </p:txBody>
      </p:sp>
      <p:pic>
        <p:nvPicPr>
          <p:cNvPr id="12" name="Bill Medley &amp;amp; Jennifer Warnes - Time Of My Life.wav">
            <a:hlinkClick r:id="" action="ppaction://media"/>
          </p:cNvPr>
          <p:cNvPicPr>
            <a:picLocks noRot="1" noChangeAspect="1"/>
          </p:cNvPicPr>
          <p:nvPr>
            <a:wavAudioFile r:embed="rId1" name="Bill Medley &amp;amp; Jennifer Warnes - Time Of My Life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143875" y="5715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4" descr="O letter with roses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9438" y="5214938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R letter with roses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43563" y="57150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8" descr="V letter with roses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14813" y="5286375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0" descr="E letter with roses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29188" y="542925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2" descr="I letter with roses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86500" y="5500688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2" descr="A letter with roses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63" y="4929188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34488" cy="6858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1267" name="Dreptunghi 2"/>
          <p:cNvSpPr>
            <a:spLocks noChangeArrowheads="1"/>
          </p:cNvSpPr>
          <p:nvPr/>
        </p:nvSpPr>
        <p:spPr bwMode="auto">
          <a:xfrm>
            <a:off x="285750" y="6000750"/>
            <a:ext cx="4286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ro-RO" b="1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Cu frați, prieteni, </a:t>
            </a:r>
            <a:r>
              <a:rPr lang="ro-RO" b="1" i="1">
                <a:solidFill>
                  <a:srgbClr val="000000"/>
                </a:solidFill>
                <a:cs typeface="Times New Roman" pitchFamily="18" charset="0"/>
              </a:rPr>
              <a:t>î</a:t>
            </a:r>
            <a:r>
              <a:rPr lang="ro-RO" b="1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ntr-un rost,</a:t>
            </a:r>
            <a:endParaRPr lang="ro-RO" sz="900" b="1"/>
          </a:p>
          <a:p>
            <a:pPr eaLnBrk="0" hangingPunct="0"/>
            <a:r>
              <a:rPr lang="ro-RO" b="1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          așa cum e sau cum a fost…</a:t>
            </a:r>
            <a:endParaRPr lang="ro-RO" b="1"/>
          </a:p>
        </p:txBody>
      </p:sp>
      <p:sp>
        <p:nvSpPr>
          <p:cNvPr id="11268" name="Dreptunghi 3"/>
          <p:cNvSpPr>
            <a:spLocks noChangeArrowheads="1"/>
          </p:cNvSpPr>
          <p:nvPr/>
        </p:nvSpPr>
        <p:spPr bwMode="auto">
          <a:xfrm>
            <a:off x="8169275" y="6567488"/>
            <a:ext cx="9683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1" i="1">
                <a:solidFill>
                  <a:srgbClr val="FFFF00"/>
                </a:solidFill>
                <a:latin typeface="Georgia" pitchFamily="18" charset="0"/>
              </a:rPr>
              <a:t>Averio pps</a:t>
            </a:r>
            <a:endParaRPr lang="ro-RO" sz="1100" b="1" i="1">
              <a:solidFill>
                <a:srgbClr val="FFFF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 advTm="10000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2291" name="Dreptunghi 2"/>
          <p:cNvSpPr>
            <a:spLocks noChangeArrowheads="1"/>
          </p:cNvSpPr>
          <p:nvPr/>
        </p:nvSpPr>
        <p:spPr bwMode="auto">
          <a:xfrm>
            <a:off x="285750" y="6596063"/>
            <a:ext cx="9683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1" i="1">
                <a:latin typeface="Georgia" pitchFamily="18" charset="0"/>
              </a:rPr>
              <a:t>Averio pps</a:t>
            </a:r>
            <a:endParaRPr lang="ro-RO" sz="1100" b="1" i="1">
              <a:latin typeface="Georgia" pitchFamily="18" charset="0"/>
            </a:endParaRPr>
          </a:p>
        </p:txBody>
      </p:sp>
    </p:spTree>
  </p:cSld>
  <p:clrMapOvr>
    <a:masterClrMapping/>
  </p:clrMapOvr>
  <p:transition spd="med" advTm="10000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t="2933" r="6250" b="612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3" name="Dreptunghi 2"/>
          <p:cNvSpPr/>
          <p:nvPr/>
        </p:nvSpPr>
        <p:spPr>
          <a:xfrm rot="675615">
            <a:off x="506925" y="5036252"/>
            <a:ext cx="1887055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r>
              <a:rPr lang="ro-RO" b="1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A fost și greu, </a:t>
            </a:r>
            <a:endParaRPr lang="ro-RO" b="1"/>
          </a:p>
        </p:txBody>
      </p:sp>
      <p:sp>
        <p:nvSpPr>
          <p:cNvPr id="13318" name="Dreptunghi 3"/>
          <p:cNvSpPr>
            <a:spLocks noChangeArrowheads="1"/>
          </p:cNvSpPr>
          <p:nvPr/>
        </p:nvSpPr>
        <p:spPr bwMode="auto">
          <a:xfrm>
            <a:off x="7858125" y="6286500"/>
            <a:ext cx="96837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1" i="1">
                <a:solidFill>
                  <a:srgbClr val="FFFF00"/>
                </a:solidFill>
                <a:latin typeface="Georgia" pitchFamily="18" charset="0"/>
              </a:rPr>
              <a:t>Averio pps</a:t>
            </a:r>
            <a:endParaRPr lang="ro-RO" sz="1100" b="1" i="1">
              <a:solidFill>
                <a:srgbClr val="FFFF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 advTm="10000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4339" name="Dreptunghi 2"/>
          <p:cNvSpPr>
            <a:spLocks noChangeArrowheads="1"/>
          </p:cNvSpPr>
          <p:nvPr/>
        </p:nvSpPr>
        <p:spPr bwMode="auto">
          <a:xfrm>
            <a:off x="285750" y="285750"/>
            <a:ext cx="1711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o-RO" b="1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a fost și bun,</a:t>
            </a:r>
            <a:endParaRPr lang="ro-RO" b="1"/>
          </a:p>
        </p:txBody>
      </p:sp>
      <p:sp>
        <p:nvSpPr>
          <p:cNvPr id="14340" name="Dreptunghi 3"/>
          <p:cNvSpPr>
            <a:spLocks noChangeArrowheads="1"/>
          </p:cNvSpPr>
          <p:nvPr/>
        </p:nvSpPr>
        <p:spPr bwMode="auto">
          <a:xfrm>
            <a:off x="0" y="6357938"/>
            <a:ext cx="9683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1" i="1">
                <a:solidFill>
                  <a:srgbClr val="FFFF00"/>
                </a:solidFill>
                <a:latin typeface="Georgia" pitchFamily="18" charset="0"/>
              </a:rPr>
              <a:t>Averio pps</a:t>
            </a:r>
            <a:endParaRPr lang="ro-RO" sz="1100" b="1" i="1">
              <a:solidFill>
                <a:srgbClr val="FFFF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 advTm="10000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3896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3" name="Dreptunghi 2"/>
          <p:cNvSpPr/>
          <p:nvPr/>
        </p:nvSpPr>
        <p:spPr>
          <a:xfrm>
            <a:off x="3643306" y="6215082"/>
            <a:ext cx="3895618" cy="369332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ro-RO" b="1" i="1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chiar de sunt </a:t>
            </a:r>
            <a:r>
              <a:rPr lang="ro-RO" b="1" i="1">
                <a:solidFill>
                  <a:srgbClr val="FFFF00"/>
                </a:solidFill>
                <a:cs typeface="Times New Roman" pitchFamily="18" charset="0"/>
              </a:rPr>
              <a:t>î</a:t>
            </a:r>
            <a:r>
              <a:rPr lang="ro-RO" b="1" i="1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mprăștiați acum</a:t>
            </a:r>
            <a:endParaRPr lang="ro-RO" sz="900" b="1">
              <a:solidFill>
                <a:srgbClr val="FFFF00"/>
              </a:solidFill>
            </a:endParaRPr>
          </a:p>
        </p:txBody>
      </p:sp>
      <p:sp>
        <p:nvSpPr>
          <p:cNvPr id="15366" name="Dreptunghi 3"/>
          <p:cNvSpPr>
            <a:spLocks noChangeArrowheads="1"/>
          </p:cNvSpPr>
          <p:nvPr/>
        </p:nvSpPr>
        <p:spPr bwMode="auto">
          <a:xfrm>
            <a:off x="714375" y="6357938"/>
            <a:ext cx="9683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1" i="1">
                <a:latin typeface="Georgia" pitchFamily="18" charset="0"/>
              </a:rPr>
              <a:t>Averio pps</a:t>
            </a:r>
            <a:endParaRPr lang="ro-RO" sz="1100" b="1" i="1">
              <a:latin typeface="Georgia" pitchFamily="18" charset="0"/>
            </a:endParaRPr>
          </a:p>
        </p:txBody>
      </p:sp>
    </p:spTree>
  </p:cSld>
  <p:clrMapOvr>
    <a:masterClrMapping/>
  </p:clrMapOvr>
  <p:transition spd="med" advTm="10000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6387" name="Dreptunghi 2"/>
          <p:cNvSpPr>
            <a:spLocks noChangeArrowheads="1"/>
          </p:cNvSpPr>
          <p:nvPr/>
        </p:nvSpPr>
        <p:spPr bwMode="auto">
          <a:xfrm>
            <a:off x="2643188" y="6286500"/>
            <a:ext cx="3806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o-RO" b="1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Și doru-i poartă tot pe drum…</a:t>
            </a:r>
            <a:endParaRPr lang="en-US" b="1" i="1">
              <a:solidFill>
                <a:srgbClr val="0000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6388" name="Dreptunghi 3"/>
          <p:cNvSpPr>
            <a:spLocks noChangeArrowheads="1"/>
          </p:cNvSpPr>
          <p:nvPr/>
        </p:nvSpPr>
        <p:spPr bwMode="auto">
          <a:xfrm rot="-1398144">
            <a:off x="12700" y="4967288"/>
            <a:ext cx="9683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1" i="1">
                <a:latin typeface="Georgia" pitchFamily="18" charset="0"/>
              </a:rPr>
              <a:t>Averio pps</a:t>
            </a:r>
            <a:endParaRPr lang="ro-RO" sz="1100" b="1" i="1">
              <a:latin typeface="Georgia" pitchFamily="18" charset="0"/>
            </a:endParaRPr>
          </a:p>
        </p:txBody>
      </p:sp>
    </p:spTree>
  </p:cSld>
  <p:clrMapOvr>
    <a:masterClrMapping/>
  </p:clrMapOvr>
  <p:transition spd="med" advTm="10000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7411" name="Dreptunghi 2"/>
          <p:cNvSpPr>
            <a:spLocks noChangeArrowheads="1"/>
          </p:cNvSpPr>
          <p:nvPr/>
        </p:nvSpPr>
        <p:spPr bwMode="auto">
          <a:xfrm>
            <a:off x="5000625" y="6215063"/>
            <a:ext cx="3629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o-RO" sz="2000" b="1" i="1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Căci  fără foc nu iese fum!</a:t>
            </a:r>
            <a:endParaRPr lang="en-US" sz="2000" b="1" i="1">
              <a:solidFill>
                <a:srgbClr val="FFFF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7412" name="Dreptunghi 3"/>
          <p:cNvSpPr>
            <a:spLocks noChangeArrowheads="1"/>
          </p:cNvSpPr>
          <p:nvPr/>
        </p:nvSpPr>
        <p:spPr bwMode="auto">
          <a:xfrm>
            <a:off x="857250" y="6596063"/>
            <a:ext cx="9683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1" i="1">
                <a:latin typeface="Georgia" pitchFamily="18" charset="0"/>
              </a:rPr>
              <a:t>Averio pps</a:t>
            </a:r>
            <a:endParaRPr lang="ro-RO" sz="1100" b="1" i="1">
              <a:latin typeface="Georgia" pitchFamily="18" charset="0"/>
            </a:endParaRPr>
          </a:p>
        </p:txBody>
      </p:sp>
    </p:spTree>
  </p:cSld>
  <p:clrMapOvr>
    <a:masterClrMapping/>
  </p:clrMapOvr>
  <p:transition spd="med" advTm="10000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8435" name="Dreptunghi 2"/>
          <p:cNvSpPr>
            <a:spLocks noChangeArrowheads="1"/>
          </p:cNvSpPr>
          <p:nvPr/>
        </p:nvSpPr>
        <p:spPr bwMode="auto">
          <a:xfrm>
            <a:off x="3286125" y="6286500"/>
            <a:ext cx="3500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o-RO" b="1" i="1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Este  frumos și va mai fi,</a:t>
            </a:r>
            <a:endParaRPr lang="ro-RO" sz="900" b="1">
              <a:solidFill>
                <a:srgbClr val="FFFF00"/>
              </a:solidFill>
            </a:endParaRPr>
          </a:p>
        </p:txBody>
      </p:sp>
      <p:sp>
        <p:nvSpPr>
          <p:cNvPr id="18436" name="Dreptunghi 3"/>
          <p:cNvSpPr>
            <a:spLocks noChangeArrowheads="1"/>
          </p:cNvSpPr>
          <p:nvPr/>
        </p:nvSpPr>
        <p:spPr bwMode="auto">
          <a:xfrm>
            <a:off x="7858125" y="6357938"/>
            <a:ext cx="9683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1" i="1">
                <a:latin typeface="Georgia" pitchFamily="18" charset="0"/>
              </a:rPr>
              <a:t>Averio pps</a:t>
            </a:r>
            <a:endParaRPr lang="ro-RO" sz="1100" b="1" i="1">
              <a:latin typeface="Georgia" pitchFamily="18" charset="0"/>
            </a:endParaRPr>
          </a:p>
        </p:txBody>
      </p:sp>
    </p:spTree>
  </p:cSld>
  <p:clrMapOvr>
    <a:masterClrMapping/>
  </p:clrMapOvr>
  <p:transition spd="med" advTm="10000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9459" name="Dreptunghi 2"/>
          <p:cNvSpPr>
            <a:spLocks noChangeArrowheads="1"/>
          </p:cNvSpPr>
          <p:nvPr/>
        </p:nvSpPr>
        <p:spPr bwMode="auto">
          <a:xfrm>
            <a:off x="2786063" y="6286500"/>
            <a:ext cx="36401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o-RO" b="1" i="1">
                <a:solidFill>
                  <a:srgbClr val="00FFFF"/>
                </a:solidFill>
                <a:latin typeface="Georgia" pitchFamily="18" charset="0"/>
                <a:cs typeface="Times New Roman" pitchFamily="18" charset="0"/>
              </a:rPr>
              <a:t>chiar și acum când vin copii!</a:t>
            </a:r>
            <a:endParaRPr lang="en-US" b="1" i="1">
              <a:solidFill>
                <a:srgbClr val="00FFFF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9460" name="Dreptunghi 3"/>
          <p:cNvSpPr>
            <a:spLocks noChangeArrowheads="1"/>
          </p:cNvSpPr>
          <p:nvPr/>
        </p:nvSpPr>
        <p:spPr bwMode="auto">
          <a:xfrm>
            <a:off x="0" y="6596063"/>
            <a:ext cx="9683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1" i="1">
                <a:latin typeface="Georgia" pitchFamily="18" charset="0"/>
              </a:rPr>
              <a:t>Averio pps</a:t>
            </a:r>
            <a:endParaRPr lang="ro-RO" sz="1100" b="1" i="1">
              <a:latin typeface="Georgia" pitchFamily="18" charset="0"/>
            </a:endParaRPr>
          </a:p>
        </p:txBody>
      </p:sp>
    </p:spTree>
  </p:cSld>
  <p:clrMapOvr>
    <a:masterClrMapping/>
  </p:clrMapOvr>
  <p:transition spd="med" advTm="10000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Dreptunghi 3"/>
          <p:cNvSpPr/>
          <p:nvPr/>
        </p:nvSpPr>
        <p:spPr>
          <a:xfrm>
            <a:off x="4214810" y="5857892"/>
            <a:ext cx="3292889" cy="369332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o-RO" b="1" i="1" dirty="0">
                <a:solidFill>
                  <a:srgbClr val="000000"/>
                </a:solidFill>
                <a:latin typeface="Georgia" pitchFamily="18" charset="0"/>
                <a:ea typeface="Times New Roman" pitchFamily="18" charset="0"/>
              </a:rPr>
              <a:t>Când florile iar </a:t>
            </a:r>
            <a:r>
              <a:rPr lang="ro-RO" b="1" i="1" dirty="0">
                <a:solidFill>
                  <a:srgbClr val="000000"/>
                </a:solidFill>
                <a:latin typeface="Arial"/>
                <a:ea typeface="Times New Roman" pitchFamily="18" charset="0"/>
              </a:rPr>
              <a:t>î</a:t>
            </a:r>
            <a:r>
              <a:rPr lang="ro-RO" b="1" i="1" dirty="0">
                <a:solidFill>
                  <a:srgbClr val="000000"/>
                </a:solidFill>
                <a:latin typeface="Georgia" pitchFamily="18" charset="0"/>
                <a:ea typeface="Times New Roman" pitchFamily="18" charset="0"/>
              </a:rPr>
              <a:t>nfloresc,</a:t>
            </a:r>
            <a:endParaRPr lang="ro-RO" sz="900" b="1" dirty="0"/>
          </a:p>
        </p:txBody>
      </p:sp>
      <p:sp>
        <p:nvSpPr>
          <p:cNvPr id="20486" name="Dreptunghi 4"/>
          <p:cNvSpPr>
            <a:spLocks noChangeArrowheads="1"/>
          </p:cNvSpPr>
          <p:nvPr/>
        </p:nvSpPr>
        <p:spPr bwMode="auto">
          <a:xfrm>
            <a:off x="1928813" y="6357938"/>
            <a:ext cx="9683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1" i="1">
                <a:latin typeface="Georgia" pitchFamily="18" charset="0"/>
              </a:rPr>
              <a:t>Averio pps</a:t>
            </a:r>
            <a:endParaRPr lang="ro-RO" sz="1100" b="1" i="1">
              <a:latin typeface="Georgia" pitchFamily="18" charset="0"/>
            </a:endParaRPr>
          </a:p>
        </p:txBody>
      </p:sp>
    </p:spTree>
  </p:cSld>
  <p:clrMapOvr>
    <a:masterClrMapping/>
  </p:clrMapOvr>
  <p:transition spd="med" advTm="10000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25805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3075" name="Dreptunghi 2"/>
          <p:cNvSpPr>
            <a:spLocks noChangeArrowheads="1"/>
          </p:cNvSpPr>
          <p:nvPr/>
        </p:nvSpPr>
        <p:spPr bwMode="auto">
          <a:xfrm>
            <a:off x="500063" y="6149975"/>
            <a:ext cx="45005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o-RO" sz="2000" b="1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Prin vechi sertare prăfuite,</a:t>
            </a:r>
            <a:endParaRPr lang="ro-RO" sz="1000" b="1"/>
          </a:p>
          <a:p>
            <a:pPr eaLnBrk="0" hangingPunct="0"/>
            <a:r>
              <a:rPr lang="ro-RO" sz="2000" b="1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 din casa mamei bătrânească</a:t>
            </a:r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,</a:t>
            </a:r>
            <a:endParaRPr lang="en-US" i="1">
              <a:solidFill>
                <a:srgbClr val="0000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3076" name="Dreptunghi 3"/>
          <p:cNvSpPr>
            <a:spLocks noChangeArrowheads="1"/>
          </p:cNvSpPr>
          <p:nvPr/>
        </p:nvSpPr>
        <p:spPr bwMode="auto">
          <a:xfrm>
            <a:off x="7677150" y="6488113"/>
            <a:ext cx="9683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1" i="1">
                <a:latin typeface="Georgia" pitchFamily="18" charset="0"/>
              </a:rPr>
              <a:t>Averio pps</a:t>
            </a:r>
            <a:endParaRPr lang="ro-RO" sz="1100" b="1" i="1">
              <a:latin typeface="Georgia" pitchFamily="18" charset="0"/>
            </a:endParaRPr>
          </a:p>
        </p:txBody>
      </p:sp>
    </p:spTree>
  </p:cSld>
  <p:clrMapOvr>
    <a:masterClrMapping/>
  </p:clrMapOvr>
  <p:transition spd="med" advTm="10000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21507" name="Dreptunghi 2"/>
          <p:cNvSpPr>
            <a:spLocks noChangeArrowheads="1"/>
          </p:cNvSpPr>
          <p:nvPr/>
        </p:nvSpPr>
        <p:spPr bwMode="auto">
          <a:xfrm>
            <a:off x="3143250" y="6143625"/>
            <a:ext cx="3048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o-RO" b="1" i="1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Și anotimpuri se rotesc,</a:t>
            </a:r>
            <a:endParaRPr lang="ro-RO" sz="900" b="1">
              <a:solidFill>
                <a:schemeClr val="bg1"/>
              </a:solidFill>
            </a:endParaRPr>
          </a:p>
        </p:txBody>
      </p:sp>
      <p:sp>
        <p:nvSpPr>
          <p:cNvPr id="21508" name="Dreptunghi 3"/>
          <p:cNvSpPr>
            <a:spLocks noChangeArrowheads="1"/>
          </p:cNvSpPr>
          <p:nvPr/>
        </p:nvSpPr>
        <p:spPr bwMode="auto">
          <a:xfrm>
            <a:off x="285750" y="6357938"/>
            <a:ext cx="9683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1" i="1">
                <a:latin typeface="Georgia" pitchFamily="18" charset="0"/>
              </a:rPr>
              <a:t>Averio pps</a:t>
            </a:r>
            <a:endParaRPr lang="ro-RO" sz="1100" b="1" i="1">
              <a:latin typeface="Georgia" pitchFamily="18" charset="0"/>
            </a:endParaRPr>
          </a:p>
        </p:txBody>
      </p:sp>
    </p:spTree>
  </p:cSld>
  <p:clrMapOvr>
    <a:masterClrMapping/>
  </p:clrMapOvr>
  <p:transition spd="med" advTm="10000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prieteni.ro/uploads/albumfoto/705163_horizon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 descr="http://www.euforia.tv/uploads/modules/news/15795/600x391_257339-ochi.jpg"/>
          <p:cNvPicPr>
            <a:picLocks noChangeAspect="1" noChangeArrowheads="1"/>
          </p:cNvPicPr>
          <p:nvPr/>
        </p:nvPicPr>
        <p:blipFill>
          <a:blip r:embed="rId3" cstate="email"/>
          <a:srcRect r="-1251"/>
          <a:stretch>
            <a:fillRect/>
          </a:stretch>
        </p:blipFill>
        <p:spPr bwMode="auto">
          <a:xfrm>
            <a:off x="1428728" y="214290"/>
            <a:ext cx="5786478" cy="2000264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email">
            <a:lum contrast="10000"/>
          </a:blip>
          <a:srcRect/>
          <a:stretch>
            <a:fillRect/>
          </a:stretch>
        </p:blipFill>
        <p:spPr bwMode="auto">
          <a:xfrm rot="20613103">
            <a:off x="482052" y="4043762"/>
            <a:ext cx="2137349" cy="2200288"/>
          </a:xfrm>
          <a:prstGeom prst="star10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22533" name="Dreptunghi 4"/>
          <p:cNvSpPr>
            <a:spLocks noChangeArrowheads="1"/>
          </p:cNvSpPr>
          <p:nvPr/>
        </p:nvSpPr>
        <p:spPr bwMode="auto">
          <a:xfrm>
            <a:off x="3500438" y="6143625"/>
            <a:ext cx="38623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o-RO" b="1" i="1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Și stele </a:t>
            </a:r>
            <a:r>
              <a:rPr lang="ro-RO" b="1" i="1">
                <a:solidFill>
                  <a:schemeClr val="bg1"/>
                </a:solidFill>
                <a:cs typeface="Times New Roman" pitchFamily="18" charset="0"/>
              </a:rPr>
              <a:t>î</a:t>
            </a:r>
            <a:r>
              <a:rPr lang="ro-RO" b="1" i="1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ncă strălucesc, </a:t>
            </a:r>
            <a:r>
              <a:rPr lang="ro-RO" b="1" i="1">
                <a:solidFill>
                  <a:schemeClr val="bg1"/>
                </a:solidFill>
                <a:cs typeface="Times New Roman" pitchFamily="18" charset="0"/>
              </a:rPr>
              <a:t>î</a:t>
            </a:r>
            <a:r>
              <a:rPr lang="ro-RO" b="1" i="1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n ochi </a:t>
            </a:r>
            <a:endParaRPr lang="ro-RO" b="1">
              <a:solidFill>
                <a:schemeClr val="bg1"/>
              </a:solidFill>
            </a:endParaRPr>
          </a:p>
        </p:txBody>
      </p:sp>
      <p:sp>
        <p:nvSpPr>
          <p:cNvPr id="22534" name="Dreptunghi 5"/>
          <p:cNvSpPr>
            <a:spLocks noChangeArrowheads="1"/>
          </p:cNvSpPr>
          <p:nvPr/>
        </p:nvSpPr>
        <p:spPr bwMode="auto">
          <a:xfrm>
            <a:off x="8175625" y="6596063"/>
            <a:ext cx="9683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1" i="1">
                <a:solidFill>
                  <a:schemeClr val="bg1"/>
                </a:solidFill>
                <a:latin typeface="Georgia" pitchFamily="18" charset="0"/>
              </a:rPr>
              <a:t>Averio pps</a:t>
            </a:r>
            <a:endParaRPr lang="ro-RO" sz="1100" b="1" i="1">
              <a:solidFill>
                <a:schemeClr val="bg1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 advTm="10000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s://fbcdn-sphotos-a-a.akamaihd.net/hphotos-ak-ash3/p480x480/577209_10150929320122794_420699931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23555" name="Dreptunghi 2"/>
          <p:cNvSpPr>
            <a:spLocks noChangeArrowheads="1"/>
          </p:cNvSpPr>
          <p:nvPr/>
        </p:nvSpPr>
        <p:spPr bwMode="auto">
          <a:xfrm>
            <a:off x="6786563" y="428625"/>
            <a:ext cx="21224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o-RO" sz="2000" b="1" i="1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și sus, pe cer</a:t>
            </a:r>
            <a:r>
              <a:rPr lang="ro-RO" sz="2000" b="1" i="1">
                <a:solidFill>
                  <a:srgbClr val="FFFF00"/>
                </a:solidFill>
                <a:cs typeface="Times New Roman" pitchFamily="18" charset="0"/>
              </a:rPr>
              <a:t>…</a:t>
            </a:r>
            <a:endParaRPr lang="ro-RO" sz="2000" b="1">
              <a:solidFill>
                <a:srgbClr val="FFFF00"/>
              </a:solidFill>
            </a:endParaRPr>
          </a:p>
        </p:txBody>
      </p:sp>
      <p:sp>
        <p:nvSpPr>
          <p:cNvPr id="23556" name="Dreptunghi 6"/>
          <p:cNvSpPr>
            <a:spLocks noChangeArrowheads="1"/>
          </p:cNvSpPr>
          <p:nvPr/>
        </p:nvSpPr>
        <p:spPr bwMode="auto">
          <a:xfrm rot="-4015273">
            <a:off x="-115094" y="6247607"/>
            <a:ext cx="96837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1" i="1">
                <a:solidFill>
                  <a:schemeClr val="bg1"/>
                </a:solidFill>
                <a:latin typeface="Georgia" pitchFamily="18" charset="0"/>
              </a:rPr>
              <a:t>Averio pps</a:t>
            </a:r>
            <a:endParaRPr lang="ro-RO" sz="1100" b="1" i="1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11" name="Picture 8" descr="Fundal animat 0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308507">
            <a:off x="5572132" y="500042"/>
            <a:ext cx="904868" cy="904868"/>
          </a:xfrm>
          <a:prstGeom prst="star5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Fundal animat 0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306141">
            <a:off x="3031414" y="4388744"/>
            <a:ext cx="688875" cy="688875"/>
          </a:xfrm>
          <a:prstGeom prst="star5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Fundal animat 0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176668">
            <a:off x="2268572" y="1311112"/>
            <a:ext cx="726030" cy="726030"/>
          </a:xfrm>
          <a:prstGeom prst="star5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fc02.deviantart.net/fs23/f/2007/359/4/b/Stars_GIF_by_Fleur555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24579" name="Dreptunghi 2"/>
          <p:cNvSpPr>
            <a:spLocks noChangeArrowheads="1"/>
          </p:cNvSpPr>
          <p:nvPr/>
        </p:nvSpPr>
        <p:spPr bwMode="auto">
          <a:xfrm>
            <a:off x="2928938" y="5929313"/>
            <a:ext cx="26685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o-RO" sz="2400" b="1" i="1">
                <a:latin typeface="Georgia" pitchFamily="18" charset="0"/>
                <a:cs typeface="Times New Roman" pitchFamily="18" charset="0"/>
              </a:rPr>
              <a:t>Ca </a:t>
            </a:r>
            <a:r>
              <a:rPr lang="ro-RO" sz="2400" b="1" i="1">
                <a:cs typeface="Times New Roman" pitchFamily="18" charset="0"/>
              </a:rPr>
              <a:t>î</a:t>
            </a:r>
            <a:r>
              <a:rPr lang="ro-RO" sz="2400" b="1" i="1">
                <a:latin typeface="Georgia" pitchFamily="18" charset="0"/>
                <a:cs typeface="Times New Roman" pitchFamily="18" charset="0"/>
              </a:rPr>
              <a:t>ntr-un joc...</a:t>
            </a:r>
            <a:endParaRPr lang="ro-RO" sz="2400" b="1"/>
          </a:p>
        </p:txBody>
      </p:sp>
    </p:spTree>
  </p:cSld>
  <p:clrMapOvr>
    <a:masterClrMapping/>
  </p:clrMapOvr>
  <p:transition spd="med" advTm="10000"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DRE POUR TEX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25603" name="Dreptunghi 2"/>
          <p:cNvSpPr>
            <a:spLocks noChangeArrowheads="1"/>
          </p:cNvSpPr>
          <p:nvPr/>
        </p:nvSpPr>
        <p:spPr bwMode="auto">
          <a:xfrm>
            <a:off x="9429750" y="0"/>
            <a:ext cx="4572000" cy="864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	Prin vechi sertare prăfuite,</a:t>
            </a:r>
            <a:endParaRPr lang="ro-RO" sz="900"/>
          </a:p>
          <a:p>
            <a:pPr eaLnBrk="0" hangingPunct="0"/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        </a:t>
            </a:r>
            <a:r>
              <a:rPr lang="en-US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       </a:t>
            </a:r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 din casa mamei bătrâneasca,</a:t>
            </a:r>
            <a:endParaRPr lang="en-US" i="1">
              <a:solidFill>
                <a:srgbClr val="000000"/>
              </a:solidFill>
              <a:latin typeface="Georgia" pitchFamily="18" charset="0"/>
              <a:cs typeface="Times New Roman" pitchFamily="18" charset="0"/>
            </a:endParaRPr>
          </a:p>
          <a:p>
            <a:pPr eaLnBrk="0" hangingPunct="0"/>
            <a:endParaRPr lang="ro-RO" sz="900"/>
          </a:p>
          <a:p>
            <a:pPr eaLnBrk="0" hangingPunct="0"/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	Găsesc imagini dragi, </a:t>
            </a:r>
            <a:endParaRPr lang="ro-RO" sz="900"/>
          </a:p>
          <a:p>
            <a:pPr eaLnBrk="0" hangingPunct="0"/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                                      mai ieri trăite.</a:t>
            </a:r>
            <a:endParaRPr lang="ro-RO" sz="900"/>
          </a:p>
          <a:p>
            <a:pPr eaLnBrk="0" hangingPunct="0"/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	Ram</a:t>
            </a:r>
            <a:r>
              <a:rPr lang="ro-RO" i="1">
                <a:solidFill>
                  <a:srgbClr val="000000"/>
                </a:solidFill>
                <a:cs typeface="Times New Roman" pitchFamily="18" charset="0"/>
              </a:rPr>
              <a:t>î</a:t>
            </a:r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n mută-n nemișcare</a:t>
            </a:r>
            <a:endParaRPr lang="ro-RO" sz="900"/>
          </a:p>
          <a:p>
            <a:pPr eaLnBrk="0" hangingPunct="0"/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	căci surpriza </a:t>
            </a:r>
            <a:r>
              <a:rPr lang="ro-RO" i="1">
                <a:solidFill>
                  <a:srgbClr val="000000"/>
                </a:solidFill>
                <a:cs typeface="Times New Roman" pitchFamily="18" charset="0"/>
              </a:rPr>
              <a:t>î</a:t>
            </a:r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mi fu mare.</a:t>
            </a:r>
            <a:endParaRPr lang="ro-RO" sz="900"/>
          </a:p>
          <a:p>
            <a:pPr eaLnBrk="0" hangingPunct="0"/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	Pe cine am descoperit eu oare? </a:t>
            </a:r>
            <a:endParaRPr lang="ro-RO" sz="900"/>
          </a:p>
          <a:p>
            <a:pPr eaLnBrk="0" hangingPunct="0"/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                                          O, Doamne!</a:t>
            </a:r>
            <a:endParaRPr lang="ro-RO" sz="900"/>
          </a:p>
          <a:p>
            <a:pPr eaLnBrk="0" hangingPunct="0"/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	Ciți ani au trecut așa de repede și când?</a:t>
            </a:r>
            <a:endParaRPr lang="ro-RO" sz="900"/>
          </a:p>
          <a:p>
            <a:pPr eaLnBrk="0" hangingPunct="0"/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          Să număr?</a:t>
            </a:r>
            <a:endParaRPr lang="ro-RO" sz="900"/>
          </a:p>
          <a:p>
            <a:pPr eaLnBrk="0" hangingPunct="0"/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	Perechi de mâini nu </a:t>
            </a:r>
            <a:r>
              <a:rPr lang="ro-RO" i="1">
                <a:solidFill>
                  <a:srgbClr val="000000"/>
                </a:solidFill>
                <a:cs typeface="Times New Roman" pitchFamily="18" charset="0"/>
              </a:rPr>
              <a:t>î</a:t>
            </a:r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mi ajung.</a:t>
            </a:r>
            <a:endParaRPr lang="ro-RO" sz="900"/>
          </a:p>
          <a:p>
            <a:pPr eaLnBrk="0" hangingPunct="0"/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 	E mult, puțin?</a:t>
            </a:r>
            <a:r>
              <a:rPr lang="ro-RO" b="1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E-o viață-ntreagă!</a:t>
            </a:r>
            <a:endParaRPr lang="ro-RO" sz="900"/>
          </a:p>
          <a:p>
            <a:pPr eaLnBrk="0" hangingPunct="0"/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	dar e a noastră și mi-e dragă.</a:t>
            </a:r>
            <a:endParaRPr lang="ro-RO" sz="900"/>
          </a:p>
          <a:p>
            <a:pPr eaLnBrk="0" hangingPunct="0"/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         Cu frați, prieteni, </a:t>
            </a:r>
            <a:r>
              <a:rPr lang="ro-RO" i="1">
                <a:solidFill>
                  <a:srgbClr val="000000"/>
                </a:solidFill>
                <a:cs typeface="Times New Roman" pitchFamily="18" charset="0"/>
              </a:rPr>
              <a:t>î</a:t>
            </a:r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ntr-un rost,</a:t>
            </a:r>
            <a:endParaRPr lang="ro-RO" sz="900"/>
          </a:p>
          <a:p>
            <a:pPr eaLnBrk="0" hangingPunct="0"/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          așa cum e sau cum a fost.</a:t>
            </a:r>
            <a:endParaRPr lang="en-US" i="1">
              <a:solidFill>
                <a:srgbClr val="000000"/>
              </a:solidFill>
              <a:latin typeface="Georgia" pitchFamily="18" charset="0"/>
              <a:cs typeface="Times New Roman" pitchFamily="18" charset="0"/>
            </a:endParaRPr>
          </a:p>
          <a:p>
            <a:pPr eaLnBrk="0" hangingPunct="0"/>
            <a:endParaRPr lang="ro-RO" sz="900"/>
          </a:p>
          <a:p>
            <a:pPr eaLnBrk="0" hangingPunct="0"/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	A fost frumos, a fost și greu, a fost și bun</a:t>
            </a:r>
            <a:endParaRPr lang="ro-RO" sz="900"/>
          </a:p>
          <a:p>
            <a:pPr eaLnBrk="0" hangingPunct="0"/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	chiar de sunt </a:t>
            </a:r>
            <a:r>
              <a:rPr lang="ro-RO" i="1">
                <a:solidFill>
                  <a:srgbClr val="000000"/>
                </a:solidFill>
                <a:cs typeface="Times New Roman" pitchFamily="18" charset="0"/>
              </a:rPr>
              <a:t>î</a:t>
            </a:r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mprăștiați acum</a:t>
            </a:r>
            <a:endParaRPr lang="ro-RO" sz="900"/>
          </a:p>
          <a:p>
            <a:pPr eaLnBrk="0" hangingPunct="0"/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	Și doru-i poartă tot pe drum.</a:t>
            </a:r>
            <a:endParaRPr lang="ro-RO" sz="900"/>
          </a:p>
          <a:p>
            <a:pPr eaLnBrk="0" hangingPunct="0"/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	Căci  fără foc nu iese fum!</a:t>
            </a:r>
            <a:endParaRPr lang="en-US" i="1">
              <a:solidFill>
                <a:srgbClr val="000000"/>
              </a:solidFill>
              <a:latin typeface="Georgia" pitchFamily="18" charset="0"/>
              <a:cs typeface="Times New Roman" pitchFamily="18" charset="0"/>
            </a:endParaRPr>
          </a:p>
          <a:p>
            <a:pPr eaLnBrk="0" hangingPunct="0"/>
            <a:endParaRPr lang="ro-RO" sz="900"/>
          </a:p>
          <a:p>
            <a:pPr eaLnBrk="0" hangingPunct="0"/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	Este  frumos și va mai fi,</a:t>
            </a:r>
            <a:endParaRPr lang="ro-RO" sz="900"/>
          </a:p>
          <a:p>
            <a:pPr eaLnBrk="0" hangingPunct="0"/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	chiar și acum când sunt copii!</a:t>
            </a:r>
            <a:endParaRPr lang="ro-RO" sz="900"/>
          </a:p>
          <a:p>
            <a:pPr eaLnBrk="0" hangingPunct="0"/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	Când florile tot </a:t>
            </a:r>
            <a:r>
              <a:rPr lang="ro-RO" i="1">
                <a:solidFill>
                  <a:srgbClr val="000000"/>
                </a:solidFill>
                <a:cs typeface="Times New Roman" pitchFamily="18" charset="0"/>
              </a:rPr>
              <a:t>î</a:t>
            </a:r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nfloresc,</a:t>
            </a:r>
            <a:endParaRPr lang="ro-RO" sz="900"/>
          </a:p>
          <a:p>
            <a:pPr eaLnBrk="0" hangingPunct="0"/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	Și anotimpuri se rotesc,</a:t>
            </a:r>
            <a:endParaRPr lang="ro-RO" sz="900"/>
          </a:p>
          <a:p>
            <a:pPr eaLnBrk="0" hangingPunct="0"/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          Și stele </a:t>
            </a:r>
            <a:r>
              <a:rPr lang="ro-RO" i="1">
                <a:solidFill>
                  <a:srgbClr val="000000"/>
                </a:solidFill>
                <a:cs typeface="Times New Roman" pitchFamily="18" charset="0"/>
              </a:rPr>
              <a:t>î</a:t>
            </a:r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ncă strălucesc </a:t>
            </a:r>
            <a:r>
              <a:rPr lang="ro-RO" i="1">
                <a:solidFill>
                  <a:srgbClr val="000000"/>
                </a:solidFill>
                <a:cs typeface="Times New Roman" pitchFamily="18" charset="0"/>
              </a:rPr>
              <a:t>î</a:t>
            </a:r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n ochi </a:t>
            </a:r>
            <a:endParaRPr lang="ro-RO" sz="900"/>
          </a:p>
          <a:p>
            <a:pPr eaLnBrk="0" hangingPunct="0"/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                          și sus, pe cer</a:t>
            </a:r>
            <a:r>
              <a:rPr lang="ro-RO" i="1">
                <a:solidFill>
                  <a:srgbClr val="000000"/>
                </a:solidFill>
                <a:cs typeface="Times New Roman" pitchFamily="18" charset="0"/>
              </a:rPr>
              <a:t>…</a:t>
            </a:r>
            <a:endParaRPr lang="ro-RO" sz="900"/>
          </a:p>
          <a:p>
            <a:pPr eaLnBrk="0" hangingPunct="0"/>
            <a:r>
              <a:rPr lang="ro-RO" i="1">
                <a:latin typeface="Georgia" pitchFamily="18" charset="0"/>
                <a:cs typeface="Times New Roman" pitchFamily="18" charset="0"/>
              </a:rPr>
              <a:t>		Ca </a:t>
            </a:r>
            <a:r>
              <a:rPr lang="ro-RO" i="1">
                <a:cs typeface="Times New Roman" pitchFamily="18" charset="0"/>
              </a:rPr>
              <a:t>î</a:t>
            </a:r>
            <a:r>
              <a:rPr lang="ro-RO" i="1">
                <a:latin typeface="Georgia" pitchFamily="18" charset="0"/>
                <a:cs typeface="Times New Roman" pitchFamily="18" charset="0"/>
              </a:rPr>
              <a:t>ntr-un joc...</a:t>
            </a:r>
            <a:endParaRPr lang="ro-RO" sz="800"/>
          </a:p>
          <a:p>
            <a:pPr eaLnBrk="0" hangingPunct="0"/>
            <a:r>
              <a:rPr lang="ro-RO" sz="1600">
                <a:cs typeface="Times New Roman" pitchFamily="18" charset="0"/>
              </a:rPr>
              <a:t> </a:t>
            </a:r>
            <a:endParaRPr lang="ro-RO"/>
          </a:p>
        </p:txBody>
      </p:sp>
      <p:sp>
        <p:nvSpPr>
          <p:cNvPr id="25604" name="Dreptunghi 3"/>
          <p:cNvSpPr>
            <a:spLocks noChangeArrowheads="1"/>
          </p:cNvSpPr>
          <p:nvPr/>
        </p:nvSpPr>
        <p:spPr bwMode="auto">
          <a:xfrm>
            <a:off x="500063" y="1214438"/>
            <a:ext cx="4214812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o-RO" sz="2000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Prin vechi sertare prăfuite,</a:t>
            </a:r>
            <a:endParaRPr lang="ro-RO" sz="1000" i="1"/>
          </a:p>
          <a:p>
            <a:pPr eaLnBrk="0" hangingPunct="0"/>
            <a:r>
              <a:rPr lang="ro-RO" sz="2000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 din casa mamei bătrâneasca,</a:t>
            </a:r>
            <a:endParaRPr lang="ro-RO" sz="1000" i="1"/>
          </a:p>
          <a:p>
            <a:pPr eaLnBrk="0" hangingPunct="0"/>
            <a:r>
              <a:rPr lang="ro-RO" sz="2000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Găsesc imagini dragi, </a:t>
            </a:r>
            <a:endParaRPr lang="ro-RO" sz="1000" i="1"/>
          </a:p>
          <a:p>
            <a:pPr eaLnBrk="0" hangingPunct="0"/>
            <a:r>
              <a:rPr lang="ro-RO" sz="2000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                          mai ieri trăite.</a:t>
            </a:r>
            <a:endParaRPr lang="ro-RO" sz="1000" i="1"/>
          </a:p>
          <a:p>
            <a:pPr eaLnBrk="0" hangingPunct="0"/>
            <a:r>
              <a:rPr lang="ro-RO" sz="2000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Ram</a:t>
            </a:r>
            <a:r>
              <a:rPr lang="ro-RO" sz="2000" i="1">
                <a:solidFill>
                  <a:srgbClr val="000000"/>
                </a:solidFill>
                <a:cs typeface="Times New Roman" pitchFamily="18" charset="0"/>
              </a:rPr>
              <a:t>î</a:t>
            </a:r>
            <a:r>
              <a:rPr lang="ro-RO" sz="2000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n mută-n nemișcare</a:t>
            </a:r>
            <a:endParaRPr lang="ro-RO" sz="1000" i="1"/>
          </a:p>
          <a:p>
            <a:pPr eaLnBrk="0" hangingPunct="0"/>
            <a:r>
              <a:rPr lang="ro-RO" sz="2000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căci surpriza </a:t>
            </a:r>
            <a:r>
              <a:rPr lang="ro-RO" sz="2000" i="1">
                <a:solidFill>
                  <a:srgbClr val="000000"/>
                </a:solidFill>
                <a:cs typeface="Times New Roman" pitchFamily="18" charset="0"/>
              </a:rPr>
              <a:t>î</a:t>
            </a:r>
            <a:r>
              <a:rPr lang="ro-RO" sz="2000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mi fu mare.</a:t>
            </a:r>
            <a:endParaRPr lang="ro-RO" sz="1000" i="1"/>
          </a:p>
          <a:p>
            <a:pPr eaLnBrk="0" hangingPunct="0"/>
            <a:r>
              <a:rPr lang="ro-RO" sz="2000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Pe cine am descoperit eu oare? </a:t>
            </a:r>
            <a:endParaRPr lang="ro-RO" sz="1000" i="1"/>
          </a:p>
          <a:p>
            <a:pPr eaLnBrk="0" hangingPunct="0"/>
            <a:r>
              <a:rPr lang="ro-RO" sz="2000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        O, Doamne!</a:t>
            </a:r>
            <a:endParaRPr lang="ro-RO" sz="1000" i="1"/>
          </a:p>
          <a:p>
            <a:pPr eaLnBrk="0" hangingPunct="0"/>
            <a:r>
              <a:rPr lang="ro-RO" sz="2000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Ciți ani au trecut așa de repede </a:t>
            </a:r>
            <a:endParaRPr lang="en-US" sz="2000" i="1">
              <a:solidFill>
                <a:srgbClr val="000000"/>
              </a:solidFill>
              <a:latin typeface="Georgia" pitchFamily="18" charset="0"/>
              <a:cs typeface="Times New Roman" pitchFamily="18" charset="0"/>
            </a:endParaRPr>
          </a:p>
          <a:p>
            <a:pPr eaLnBrk="0" hangingPunct="0"/>
            <a:r>
              <a:rPr lang="en-US" sz="2000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                                   </a:t>
            </a:r>
            <a:r>
              <a:rPr lang="ro-RO" sz="2000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și când?</a:t>
            </a:r>
            <a:endParaRPr lang="ro-RO" sz="1000" i="1"/>
          </a:p>
          <a:p>
            <a:pPr eaLnBrk="0" hangingPunct="0"/>
            <a:r>
              <a:rPr lang="ro-RO" sz="2000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         Să număr?</a:t>
            </a:r>
            <a:endParaRPr lang="ro-RO" sz="1000" i="1"/>
          </a:p>
          <a:p>
            <a:pPr eaLnBrk="0" hangingPunct="0"/>
            <a:r>
              <a:rPr lang="ro-RO" sz="2000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Perechi de mâini nu </a:t>
            </a:r>
            <a:r>
              <a:rPr lang="ro-RO" sz="2000" i="1">
                <a:solidFill>
                  <a:srgbClr val="000000"/>
                </a:solidFill>
                <a:cs typeface="Times New Roman" pitchFamily="18" charset="0"/>
              </a:rPr>
              <a:t>î</a:t>
            </a:r>
            <a:r>
              <a:rPr lang="ro-RO" sz="2000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mi ajung.</a:t>
            </a:r>
            <a:endParaRPr lang="ro-RO" sz="1000" i="1"/>
          </a:p>
          <a:p>
            <a:pPr eaLnBrk="0" hangingPunct="0"/>
            <a:r>
              <a:rPr lang="ro-RO" sz="2000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 E mult, puțin? E-o viață-ntreagă!</a:t>
            </a:r>
            <a:endParaRPr lang="ro-RO" sz="1000" i="1"/>
          </a:p>
          <a:p>
            <a:pPr eaLnBrk="0" hangingPunct="0"/>
            <a:r>
              <a:rPr lang="ro-RO" sz="2000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dar e a noastră și mi-e dragă.</a:t>
            </a:r>
            <a:endParaRPr lang="ro-RO" sz="1000" i="1"/>
          </a:p>
          <a:p>
            <a:pPr eaLnBrk="0" hangingPunct="0"/>
            <a:r>
              <a:rPr lang="ro-RO" sz="2000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 Cu frați, prieteni, </a:t>
            </a:r>
            <a:r>
              <a:rPr lang="ro-RO" sz="2000" i="1">
                <a:solidFill>
                  <a:srgbClr val="000000"/>
                </a:solidFill>
                <a:cs typeface="Times New Roman" pitchFamily="18" charset="0"/>
              </a:rPr>
              <a:t>î</a:t>
            </a:r>
            <a:r>
              <a:rPr lang="ro-RO" sz="2000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ntr-un rost,</a:t>
            </a:r>
            <a:endParaRPr lang="ro-RO" sz="1000" i="1"/>
          </a:p>
          <a:p>
            <a:pPr eaLnBrk="0" hangingPunct="0"/>
            <a:r>
              <a:rPr lang="ro-RO" sz="2000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 așa cum e sau cum a fost</a:t>
            </a:r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.</a:t>
            </a:r>
            <a:endParaRPr lang="ro-RO" sz="900"/>
          </a:p>
        </p:txBody>
      </p:sp>
      <p:sp>
        <p:nvSpPr>
          <p:cNvPr id="25605" name="Dreptunghi 4"/>
          <p:cNvSpPr>
            <a:spLocks noChangeArrowheads="1"/>
          </p:cNvSpPr>
          <p:nvPr/>
        </p:nvSpPr>
        <p:spPr bwMode="auto">
          <a:xfrm>
            <a:off x="4929188" y="1428750"/>
            <a:ext cx="3571875" cy="407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A  fost și greu, a fost și bun</a:t>
            </a:r>
            <a:endParaRPr lang="en-US" i="1">
              <a:solidFill>
                <a:srgbClr val="000000"/>
              </a:solidFill>
              <a:latin typeface="Georgia" pitchFamily="18" charset="0"/>
              <a:cs typeface="Times New Roman" pitchFamily="18" charset="0"/>
            </a:endParaRPr>
          </a:p>
          <a:p>
            <a:pPr eaLnBrk="0" hangingPunct="0"/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chiar de sunt </a:t>
            </a:r>
            <a:r>
              <a:rPr lang="ro-RO" i="1">
                <a:solidFill>
                  <a:srgbClr val="000000"/>
                </a:solidFill>
                <a:cs typeface="Times New Roman" pitchFamily="18" charset="0"/>
              </a:rPr>
              <a:t>î</a:t>
            </a:r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mprăștiați acum</a:t>
            </a:r>
            <a:endParaRPr lang="ro-RO" sz="900"/>
          </a:p>
          <a:p>
            <a:pPr eaLnBrk="0" hangingPunct="0"/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Și doru-i poartă tot pe drum…</a:t>
            </a:r>
            <a:endParaRPr lang="en-US" i="1">
              <a:solidFill>
                <a:srgbClr val="000000"/>
              </a:solidFill>
              <a:latin typeface="Georgia" pitchFamily="18" charset="0"/>
              <a:cs typeface="Times New Roman" pitchFamily="18" charset="0"/>
            </a:endParaRPr>
          </a:p>
          <a:p>
            <a:pPr eaLnBrk="0" hangingPunct="0"/>
            <a:endParaRPr lang="ro-RO" sz="900"/>
          </a:p>
          <a:p>
            <a:pPr eaLnBrk="0" hangingPunct="0"/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Căci  fără foc nu iese fum!</a:t>
            </a:r>
            <a:endParaRPr lang="en-US" i="1">
              <a:solidFill>
                <a:srgbClr val="000000"/>
              </a:solidFill>
              <a:latin typeface="Georgia" pitchFamily="18" charset="0"/>
              <a:cs typeface="Times New Roman" pitchFamily="18" charset="0"/>
            </a:endParaRPr>
          </a:p>
          <a:p>
            <a:pPr eaLnBrk="0" hangingPunct="0"/>
            <a:endParaRPr lang="ro-RO" sz="900"/>
          </a:p>
          <a:p>
            <a:pPr eaLnBrk="0" hangingPunct="0"/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Este  frumos și va mai fi,</a:t>
            </a:r>
            <a:endParaRPr lang="ro-RO" sz="900"/>
          </a:p>
          <a:p>
            <a:pPr eaLnBrk="0" hangingPunct="0"/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chiar și acum când vin copii!</a:t>
            </a:r>
            <a:endParaRPr lang="en-US" i="1">
              <a:solidFill>
                <a:srgbClr val="000000"/>
              </a:solidFill>
              <a:latin typeface="Georgia" pitchFamily="18" charset="0"/>
              <a:cs typeface="Times New Roman" pitchFamily="18" charset="0"/>
            </a:endParaRPr>
          </a:p>
          <a:p>
            <a:pPr eaLnBrk="0" hangingPunct="0"/>
            <a:endParaRPr lang="ro-RO" sz="900"/>
          </a:p>
          <a:p>
            <a:pPr eaLnBrk="0" hangingPunct="0"/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Când florile iar </a:t>
            </a:r>
            <a:r>
              <a:rPr lang="ro-RO" i="1">
                <a:solidFill>
                  <a:srgbClr val="000000"/>
                </a:solidFill>
                <a:cs typeface="Times New Roman" pitchFamily="18" charset="0"/>
              </a:rPr>
              <a:t>î</a:t>
            </a:r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nfloresc,</a:t>
            </a:r>
            <a:endParaRPr lang="ro-RO" sz="900"/>
          </a:p>
          <a:p>
            <a:pPr eaLnBrk="0" hangingPunct="0"/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Și anotimpuri se rotesc,</a:t>
            </a:r>
            <a:endParaRPr lang="ro-RO" sz="900"/>
          </a:p>
          <a:p>
            <a:pPr eaLnBrk="0" hangingPunct="0"/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 Și stele </a:t>
            </a:r>
            <a:r>
              <a:rPr lang="ro-RO" i="1">
                <a:solidFill>
                  <a:srgbClr val="000000"/>
                </a:solidFill>
                <a:cs typeface="Times New Roman" pitchFamily="18" charset="0"/>
              </a:rPr>
              <a:t>î</a:t>
            </a:r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ncă strălucesc, </a:t>
            </a:r>
            <a:r>
              <a:rPr lang="ro-RO" i="1">
                <a:solidFill>
                  <a:srgbClr val="000000"/>
                </a:solidFill>
                <a:cs typeface="Times New Roman" pitchFamily="18" charset="0"/>
              </a:rPr>
              <a:t>î</a:t>
            </a:r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n ochi </a:t>
            </a:r>
            <a:endParaRPr lang="ro-RO" sz="900"/>
          </a:p>
          <a:p>
            <a:pPr eaLnBrk="0" hangingPunct="0"/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                     și sus, pe cer</a:t>
            </a:r>
            <a:r>
              <a:rPr lang="ro-RO" i="1">
                <a:solidFill>
                  <a:srgbClr val="000000"/>
                </a:solidFill>
                <a:cs typeface="Times New Roman" pitchFamily="18" charset="0"/>
              </a:rPr>
              <a:t>…</a:t>
            </a:r>
            <a:endParaRPr lang="en-US" i="1">
              <a:solidFill>
                <a:srgbClr val="000000"/>
              </a:solidFill>
              <a:cs typeface="Times New Roman" pitchFamily="18" charset="0"/>
            </a:endParaRPr>
          </a:p>
          <a:p>
            <a:pPr eaLnBrk="0" hangingPunct="0"/>
            <a:endParaRPr lang="en-US" sz="900" i="1">
              <a:solidFill>
                <a:srgbClr val="000000"/>
              </a:solidFill>
            </a:endParaRPr>
          </a:p>
          <a:p>
            <a:pPr eaLnBrk="0" hangingPunct="0"/>
            <a:endParaRPr lang="ro-RO" sz="900"/>
          </a:p>
          <a:p>
            <a:pPr eaLnBrk="0" hangingPunct="0"/>
            <a:r>
              <a:rPr lang="ro-RO" i="1">
                <a:latin typeface="Georgia" pitchFamily="18" charset="0"/>
                <a:cs typeface="Times New Roman" pitchFamily="18" charset="0"/>
              </a:rPr>
              <a:t>	Ca </a:t>
            </a:r>
            <a:r>
              <a:rPr lang="ro-RO" i="1">
                <a:cs typeface="Times New Roman" pitchFamily="18" charset="0"/>
              </a:rPr>
              <a:t>î</a:t>
            </a:r>
            <a:r>
              <a:rPr lang="ro-RO" i="1">
                <a:latin typeface="Georgia" pitchFamily="18" charset="0"/>
                <a:cs typeface="Times New Roman" pitchFamily="18" charset="0"/>
              </a:rPr>
              <a:t>ntr-un joc...</a:t>
            </a:r>
            <a:endParaRPr lang="ro-RO" sz="800"/>
          </a:p>
          <a:p>
            <a:pPr eaLnBrk="0" hangingPunct="0"/>
            <a:r>
              <a:rPr lang="ro-RO" sz="1600">
                <a:cs typeface="Times New Roman" pitchFamily="18" charset="0"/>
              </a:rPr>
              <a:t> </a:t>
            </a:r>
            <a:endParaRPr lang="ro-RO"/>
          </a:p>
        </p:txBody>
      </p:sp>
      <p:sp>
        <p:nvSpPr>
          <p:cNvPr id="25606" name="Dreptunghi 5"/>
          <p:cNvSpPr>
            <a:spLocks noChangeArrowheads="1"/>
          </p:cNvSpPr>
          <p:nvPr/>
        </p:nvSpPr>
        <p:spPr bwMode="auto">
          <a:xfrm>
            <a:off x="3929063" y="571500"/>
            <a:ext cx="12557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o-RO" b="1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Regăsire</a:t>
            </a:r>
            <a:endParaRPr lang="ro-RO" sz="900"/>
          </a:p>
        </p:txBody>
      </p:sp>
      <p:sp>
        <p:nvSpPr>
          <p:cNvPr id="25607" name="CasetăText 6"/>
          <p:cNvSpPr txBox="1">
            <a:spLocks noChangeArrowheads="1"/>
          </p:cNvSpPr>
          <p:nvPr/>
        </p:nvSpPr>
        <p:spPr bwMode="auto">
          <a:xfrm>
            <a:off x="7000875" y="5786438"/>
            <a:ext cx="12144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o-RO" sz="1600" b="1" i="1">
                <a:latin typeface="Georgia" pitchFamily="18" charset="0"/>
              </a:rPr>
              <a:t>Averio</a:t>
            </a:r>
          </a:p>
        </p:txBody>
      </p:sp>
    </p:spTree>
  </p:cSld>
  <p:clrMapOvr>
    <a:masterClrMapping/>
  </p:clrMapOvr>
  <p:transition spd="med" advTm="10000"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ADRE POUR TEX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 descr="http://fs68.trilulilu.ro/imgs/sorinamoldovan/o-zi-frumoasa-si-o-cafea-cu-drag_28b597f80d4823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857232"/>
            <a:ext cx="6072230" cy="4554173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4" name="Picture 2" descr="http://2.bp.blogspot.com/-yGk1o_Yv_GU/T7Ymnd0gzWI/AAAAAAAAA80/_Os0zTt3AgE/s1600/timp.jpg"/>
          <p:cNvPicPr>
            <a:picLocks noChangeAspect="1" noChangeArrowheads="1"/>
          </p:cNvPicPr>
          <p:nvPr/>
        </p:nvPicPr>
        <p:blipFill>
          <a:blip r:embed="rId5" cstate="email">
            <a:lum contrast="20000"/>
          </a:blip>
          <a:srcRect/>
          <a:stretch>
            <a:fillRect/>
          </a:stretch>
        </p:blipFill>
        <p:spPr bwMode="auto">
          <a:xfrm>
            <a:off x="0" y="1"/>
            <a:ext cx="3929058" cy="460297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26629" name="CasetăText 5"/>
          <p:cNvSpPr txBox="1">
            <a:spLocks noChangeArrowheads="1"/>
          </p:cNvSpPr>
          <p:nvPr/>
        </p:nvSpPr>
        <p:spPr bwMode="auto">
          <a:xfrm>
            <a:off x="3857625" y="5929313"/>
            <a:ext cx="22002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o-RO" sz="1400" b="1" i="1">
                <a:solidFill>
                  <a:srgbClr val="C00000"/>
                </a:solidFill>
                <a:latin typeface="Georgia" pitchFamily="18" charset="0"/>
                <a:hlinkClick r:id="rId6"/>
              </a:rPr>
              <a:t>averio13@yahoo.com</a:t>
            </a:r>
            <a:endParaRPr lang="ro-RO" sz="1400" b="1" i="1">
              <a:solidFill>
                <a:srgbClr val="C00000"/>
              </a:solidFill>
              <a:latin typeface="Georgia" pitchFamily="18" charset="0"/>
            </a:endParaRPr>
          </a:p>
          <a:p>
            <a:pPr algn="ctr"/>
            <a:r>
              <a:rPr lang="ro-RO" sz="1400" b="1" i="1">
                <a:solidFill>
                  <a:srgbClr val="C00000"/>
                </a:solidFill>
                <a:latin typeface="Georgia" pitchFamily="18" charset="0"/>
              </a:rPr>
              <a:t>25.07.2013</a:t>
            </a:r>
            <a:endParaRPr lang="ro-RO" sz="1200" b="1" i="1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26630" name="Picture 10" descr="u_1302_59a226d2">
            <a:hlinkClick r:id="rId7" tooltip="u_1302_59a226d2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15188" y="5500688"/>
            <a:ext cx="785812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http://www.ozibuna.net/imagini/mesajeozb/ritmurimuzicale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rot="20491998">
            <a:off x="3666615" y="737666"/>
            <a:ext cx="714372" cy="71437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6632" name="Rectangle 5"/>
          <p:cNvSpPr>
            <a:spLocks noChangeArrowheads="1"/>
          </p:cNvSpPr>
          <p:nvPr/>
        </p:nvSpPr>
        <p:spPr bwMode="auto">
          <a:xfrm>
            <a:off x="4429125" y="857250"/>
            <a:ext cx="38576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o-RO" sz="1000" b="1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Bill </a:t>
            </a:r>
            <a:r>
              <a:rPr lang="ro-RO" sz="1100" b="1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Medley&amp;amp;Jennifer</a:t>
            </a:r>
            <a:r>
              <a:rPr lang="ro-RO" sz="1000" b="1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 Warnes- Time Of My Life</a:t>
            </a:r>
            <a:endParaRPr lang="ro-RO" b="1"/>
          </a:p>
        </p:txBody>
      </p:sp>
      <p:pic>
        <p:nvPicPr>
          <p:cNvPr id="26633" name="Picture 2" descr="http://www.nume-copii.ro/font/22/a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786063" y="5429250"/>
            <a:ext cx="11969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4" descr="slide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362200"/>
            <a:ext cx="67818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099" name="Dreptunghi 2"/>
          <p:cNvSpPr>
            <a:spLocks noChangeArrowheads="1"/>
          </p:cNvSpPr>
          <p:nvPr/>
        </p:nvSpPr>
        <p:spPr bwMode="auto">
          <a:xfrm>
            <a:off x="2428875" y="5214938"/>
            <a:ext cx="45720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ro-RO" sz="900"/>
          </a:p>
          <a:p>
            <a:pPr eaLnBrk="0" hangingPunct="0"/>
            <a:r>
              <a:rPr lang="ro-RO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	</a:t>
            </a:r>
            <a:r>
              <a:rPr lang="ro-RO" b="1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Găsesc imagini dragi, </a:t>
            </a:r>
            <a:endParaRPr lang="ro-RO" sz="900" b="1"/>
          </a:p>
          <a:p>
            <a:pPr eaLnBrk="0" hangingPunct="0"/>
            <a:r>
              <a:rPr lang="ro-RO" b="1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                                      mai ieri trăite.</a:t>
            </a:r>
            <a:endParaRPr lang="ro-RO" sz="900" b="1"/>
          </a:p>
        </p:txBody>
      </p:sp>
      <p:sp>
        <p:nvSpPr>
          <p:cNvPr id="4100" name="Dreptunghi 3"/>
          <p:cNvSpPr>
            <a:spLocks noChangeArrowheads="1"/>
          </p:cNvSpPr>
          <p:nvPr/>
        </p:nvSpPr>
        <p:spPr bwMode="auto">
          <a:xfrm rot="-5400000">
            <a:off x="558006" y="5317332"/>
            <a:ext cx="96837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1" i="1">
                <a:latin typeface="Georgia" pitchFamily="18" charset="0"/>
              </a:rPr>
              <a:t>Averio pps</a:t>
            </a:r>
            <a:endParaRPr lang="ro-RO" sz="1100" b="1" i="1">
              <a:latin typeface="Georgia" pitchFamily="18" charset="0"/>
            </a:endParaRPr>
          </a:p>
        </p:txBody>
      </p:sp>
    </p:spTree>
  </p:cSld>
  <p:clrMapOvr>
    <a:masterClrMapping/>
  </p:clrMapOvr>
  <p:transition spd="med" advTm="10000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axlaur.files.wordpress.com/2012/12/trepte-spre-c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9375" y="0"/>
            <a:ext cx="9223375" cy="6858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3" name="Dreptunghi 2"/>
          <p:cNvSpPr/>
          <p:nvPr/>
        </p:nvSpPr>
        <p:spPr>
          <a:xfrm>
            <a:off x="0" y="5929330"/>
            <a:ext cx="3857652" cy="646331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eaLnBrk="0" hangingPunct="0"/>
            <a:r>
              <a:rPr lang="ro-RO" b="1" i="1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Ramân mută-n nemișcare</a:t>
            </a:r>
            <a:endParaRPr lang="ro-RO" sz="900" b="1">
              <a:solidFill>
                <a:srgbClr val="FFFF00"/>
              </a:solidFill>
            </a:endParaRPr>
          </a:p>
          <a:p>
            <a:pPr eaLnBrk="0" hangingPunct="0"/>
            <a:r>
              <a:rPr lang="ro-RO" b="1" i="1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căci surpriza </a:t>
            </a:r>
            <a:r>
              <a:rPr lang="ro-RO" b="1" i="1">
                <a:solidFill>
                  <a:srgbClr val="FFFF00"/>
                </a:solidFill>
                <a:cs typeface="Times New Roman" pitchFamily="18" charset="0"/>
              </a:rPr>
              <a:t>î</a:t>
            </a:r>
            <a:r>
              <a:rPr lang="ro-RO" b="1" i="1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mi fu mare.</a:t>
            </a:r>
          </a:p>
        </p:txBody>
      </p:sp>
      <p:pic>
        <p:nvPicPr>
          <p:cNvPr id="5126" name="Picture 2" descr="http://paxlaur.files.wordpress.com/2012/12/trepte-spre-c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63" y="4929188"/>
            <a:ext cx="1285875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 descr="Imagine1.jpg abc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77788" y="0"/>
            <a:ext cx="9324976" cy="6858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6147" name="Dreptunghi 2"/>
          <p:cNvSpPr>
            <a:spLocks noChangeArrowheads="1"/>
          </p:cNvSpPr>
          <p:nvPr/>
        </p:nvSpPr>
        <p:spPr bwMode="auto">
          <a:xfrm>
            <a:off x="0" y="6215063"/>
            <a:ext cx="3930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o-RO" b="1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Pe cine am descoperit eu oare? </a:t>
            </a:r>
            <a:endParaRPr lang="ro-RO" sz="900" b="1" i="1"/>
          </a:p>
        </p:txBody>
      </p:sp>
      <p:sp>
        <p:nvSpPr>
          <p:cNvPr id="4" name="Dreptunghi 3"/>
          <p:cNvSpPr/>
          <p:nvPr/>
        </p:nvSpPr>
        <p:spPr>
          <a:xfrm>
            <a:off x="7429500" y="6215063"/>
            <a:ext cx="968375" cy="261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b="1" i="1" dirty="0" err="1">
                <a:latin typeface="Georgia" pitchFamily="18" charset="0"/>
                <a:cs typeface="Arial" charset="0"/>
              </a:rPr>
              <a:t>Averio</a:t>
            </a:r>
            <a:r>
              <a:rPr lang="en-US" sz="1050" b="1" i="1" dirty="0">
                <a:latin typeface="Georgia" pitchFamily="18" charset="0"/>
                <a:cs typeface="Arial" charset="0"/>
              </a:rPr>
              <a:t> </a:t>
            </a:r>
            <a:r>
              <a:rPr lang="en-US" sz="1050" b="1" i="1" dirty="0" err="1">
                <a:latin typeface="Georgia" pitchFamily="18" charset="0"/>
                <a:cs typeface="Arial" charset="0"/>
              </a:rPr>
              <a:t>pps</a:t>
            </a:r>
            <a:endParaRPr lang="ro-RO" sz="1050" b="1" i="1" dirty="0">
              <a:latin typeface="Georgia" pitchFamily="18" charset="0"/>
              <a:cs typeface="Arial" charset="0"/>
            </a:endParaRPr>
          </a:p>
        </p:txBody>
      </p:sp>
    </p:spTree>
  </p:cSld>
  <p:clrMapOvr>
    <a:masterClrMapping/>
  </p:clrMapOvr>
  <p:transition spd="med" advTm="10000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171" name="Dreptunghi 3"/>
          <p:cNvSpPr>
            <a:spLocks noChangeArrowheads="1"/>
          </p:cNvSpPr>
          <p:nvPr/>
        </p:nvSpPr>
        <p:spPr bwMode="auto">
          <a:xfrm rot="686317">
            <a:off x="3916363" y="4987925"/>
            <a:ext cx="4956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o-RO" b="1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Ciți ani au trecut așa de repede și când?</a:t>
            </a:r>
            <a:endParaRPr lang="ro-RO" b="1"/>
          </a:p>
        </p:txBody>
      </p:sp>
      <p:sp>
        <p:nvSpPr>
          <p:cNvPr id="7" name="Dreptunghi 6"/>
          <p:cNvSpPr/>
          <p:nvPr/>
        </p:nvSpPr>
        <p:spPr>
          <a:xfrm>
            <a:off x="571500" y="6286500"/>
            <a:ext cx="968375" cy="261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b="1" i="1" dirty="0" err="1">
                <a:solidFill>
                  <a:srgbClr val="FFFF00"/>
                </a:solidFill>
                <a:latin typeface="Georgia" pitchFamily="18" charset="0"/>
                <a:cs typeface="Arial" charset="0"/>
              </a:rPr>
              <a:t>Averio</a:t>
            </a:r>
            <a:r>
              <a:rPr lang="en-US" sz="1050" b="1" i="1" dirty="0">
                <a:solidFill>
                  <a:srgbClr val="FFFF00"/>
                </a:solidFill>
                <a:latin typeface="Georgia" pitchFamily="18" charset="0"/>
                <a:cs typeface="Arial" charset="0"/>
              </a:rPr>
              <a:t> </a:t>
            </a:r>
            <a:r>
              <a:rPr lang="en-US" sz="1050" b="1" i="1" dirty="0" err="1">
                <a:solidFill>
                  <a:srgbClr val="FFFF00"/>
                </a:solidFill>
                <a:latin typeface="Georgia" pitchFamily="18" charset="0"/>
                <a:cs typeface="Arial" charset="0"/>
              </a:rPr>
              <a:t>pps</a:t>
            </a:r>
            <a:endParaRPr lang="ro-RO" sz="1050" b="1" i="1" dirty="0">
              <a:solidFill>
                <a:srgbClr val="FFFF00"/>
              </a:solidFill>
              <a:latin typeface="Georgia" pitchFamily="18" charset="0"/>
              <a:cs typeface="Arial" charset="0"/>
            </a:endParaRPr>
          </a:p>
        </p:txBody>
      </p:sp>
    </p:spTree>
  </p:cSld>
  <p:clrMapOvr>
    <a:masterClrMapping/>
  </p:clrMapOvr>
  <p:transition spd="med" advTm="10000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8195" name="Dreptunghi 3"/>
          <p:cNvSpPr>
            <a:spLocks noChangeArrowheads="1"/>
          </p:cNvSpPr>
          <p:nvPr/>
        </p:nvSpPr>
        <p:spPr bwMode="auto">
          <a:xfrm>
            <a:off x="6929438" y="6488113"/>
            <a:ext cx="1497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o-RO" b="1" i="1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Să număr?</a:t>
            </a:r>
            <a:endParaRPr lang="ro-RO" b="1">
              <a:solidFill>
                <a:srgbClr val="FFFF00"/>
              </a:solidFill>
            </a:endParaRPr>
          </a:p>
        </p:txBody>
      </p:sp>
      <p:sp>
        <p:nvSpPr>
          <p:cNvPr id="8196" name="Dreptunghi 4"/>
          <p:cNvSpPr>
            <a:spLocks noChangeArrowheads="1"/>
          </p:cNvSpPr>
          <p:nvPr/>
        </p:nvSpPr>
        <p:spPr bwMode="auto">
          <a:xfrm rot="827078">
            <a:off x="285750" y="5786438"/>
            <a:ext cx="9683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1" i="1">
                <a:solidFill>
                  <a:srgbClr val="FFFF00"/>
                </a:solidFill>
                <a:latin typeface="Georgia" pitchFamily="18" charset="0"/>
              </a:rPr>
              <a:t>Averio pps</a:t>
            </a:r>
            <a:endParaRPr lang="ro-RO" sz="1100" b="1" i="1">
              <a:solidFill>
                <a:srgbClr val="FFFF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 advTm="10000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9219" name="Dreptunghi 2"/>
          <p:cNvSpPr>
            <a:spLocks noChangeArrowheads="1"/>
          </p:cNvSpPr>
          <p:nvPr/>
        </p:nvSpPr>
        <p:spPr bwMode="auto">
          <a:xfrm>
            <a:off x="2643188" y="6000750"/>
            <a:ext cx="38592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o-RO" b="1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Perechi de mâini nu </a:t>
            </a:r>
            <a:r>
              <a:rPr lang="ro-RO" b="1" i="1">
                <a:solidFill>
                  <a:srgbClr val="000000"/>
                </a:solidFill>
                <a:cs typeface="Times New Roman" pitchFamily="18" charset="0"/>
              </a:rPr>
              <a:t>î</a:t>
            </a:r>
            <a:r>
              <a:rPr lang="ro-RO" b="1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mi ajung.</a:t>
            </a:r>
            <a:endParaRPr lang="ro-RO" b="1"/>
          </a:p>
        </p:txBody>
      </p:sp>
      <p:sp>
        <p:nvSpPr>
          <p:cNvPr id="9220" name="Dreptunghi 3"/>
          <p:cNvSpPr>
            <a:spLocks noChangeArrowheads="1"/>
          </p:cNvSpPr>
          <p:nvPr/>
        </p:nvSpPr>
        <p:spPr bwMode="auto">
          <a:xfrm rot="3691813">
            <a:off x="7971631" y="6253957"/>
            <a:ext cx="96837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1" i="1">
                <a:solidFill>
                  <a:srgbClr val="FFFF00"/>
                </a:solidFill>
                <a:latin typeface="Georgia" pitchFamily="18" charset="0"/>
              </a:rPr>
              <a:t>Averio pps</a:t>
            </a:r>
            <a:endParaRPr lang="ro-RO" sz="1100" b="1" i="1">
              <a:solidFill>
                <a:srgbClr val="FFFF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 advTm="10000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6675" y="0"/>
            <a:ext cx="9210675" cy="664368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Dreptunghi 3"/>
          <p:cNvSpPr/>
          <p:nvPr/>
        </p:nvSpPr>
        <p:spPr>
          <a:xfrm>
            <a:off x="1785918" y="5786454"/>
            <a:ext cx="5143536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/>
            <a:r>
              <a:rPr lang="ro-RO" b="1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E mult, puțin? E-o viață-ntreagă!</a:t>
            </a:r>
            <a:endParaRPr lang="ro-RO" sz="900" b="1"/>
          </a:p>
          <a:p>
            <a:pPr eaLnBrk="0" hangingPunct="0"/>
            <a:r>
              <a:rPr lang="ro-RO" b="1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	dar e a noastră și mi-e dragă.</a:t>
            </a:r>
            <a:endParaRPr lang="ro-RO" sz="900" b="1"/>
          </a:p>
        </p:txBody>
      </p:sp>
      <p:sp>
        <p:nvSpPr>
          <p:cNvPr id="5" name="Dreptunghi 4"/>
          <p:cNvSpPr/>
          <p:nvPr/>
        </p:nvSpPr>
        <p:spPr>
          <a:xfrm>
            <a:off x="0" y="6215063"/>
            <a:ext cx="968375" cy="261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b="1" i="1" dirty="0" err="1">
                <a:solidFill>
                  <a:schemeClr val="bg1"/>
                </a:solidFill>
                <a:latin typeface="Georgia" pitchFamily="18" charset="0"/>
                <a:cs typeface="Arial" charset="0"/>
              </a:rPr>
              <a:t>Averio</a:t>
            </a:r>
            <a:r>
              <a:rPr lang="en-US" sz="1100" b="1" i="1" dirty="0">
                <a:solidFill>
                  <a:schemeClr val="bg1"/>
                </a:solidFill>
                <a:latin typeface="Georgia" pitchFamily="18" charset="0"/>
                <a:cs typeface="Arial" charset="0"/>
              </a:rPr>
              <a:t> </a:t>
            </a:r>
            <a:r>
              <a:rPr lang="en-US" sz="1100" b="1" i="1" dirty="0" err="1">
                <a:solidFill>
                  <a:schemeClr val="bg1"/>
                </a:solidFill>
                <a:latin typeface="Georgia" pitchFamily="18" charset="0"/>
                <a:cs typeface="Arial" charset="0"/>
              </a:rPr>
              <a:t>pps</a:t>
            </a:r>
            <a:endParaRPr lang="ro-RO" sz="1100" b="1" i="1" dirty="0">
              <a:solidFill>
                <a:schemeClr val="bg1"/>
              </a:solidFill>
              <a:latin typeface="Georgia" pitchFamily="18" charset="0"/>
              <a:cs typeface="Arial" charset="0"/>
            </a:endParaRPr>
          </a:p>
        </p:txBody>
      </p:sp>
      <p:pic>
        <p:nvPicPr>
          <p:cNvPr id="8" name="Picture 2" descr="http://www.mytinyphone.com/uploads/users/shawtylow/43304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785794"/>
            <a:ext cx="1643074" cy="1359231"/>
          </a:xfrm>
          <a:prstGeom prst="hear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Tm="10000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367</Words>
  <Application>Microsoft Office PowerPoint</Application>
  <PresentationFormat>On-screen Show (4:3)</PresentationFormat>
  <Paragraphs>116</Paragraphs>
  <Slides>26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Temă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Diapozitivul 1</dc:title>
  <dc:creator>veronica</dc:creator>
  <cp:lastModifiedBy>AlexB</cp:lastModifiedBy>
  <cp:revision>69</cp:revision>
  <dcterms:created xsi:type="dcterms:W3CDTF">2013-07-22T11:53:38Z</dcterms:created>
  <dcterms:modified xsi:type="dcterms:W3CDTF">2013-08-11T09:58:31Z</dcterms:modified>
</cp:coreProperties>
</file>