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8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E4F0-903B-45FC-8044-815465C904B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3909-A933-4D62-9A69-55B11D11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5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15</cp:revision>
  <dcterms:created xsi:type="dcterms:W3CDTF">2019-11-05T05:25:12Z</dcterms:created>
  <dcterms:modified xsi:type="dcterms:W3CDTF">2019-11-05T12:26:59Z</dcterms:modified>
</cp:coreProperties>
</file>