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2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274E6-5947-45F3-AC4F-10847609865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B4DE-9572-4066-AAC1-808F3DF7A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8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274E6-5947-45F3-AC4F-10847609865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B4DE-9572-4066-AAC1-808F3DF7A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00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274E6-5947-45F3-AC4F-10847609865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B4DE-9572-4066-AAC1-808F3DF7A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8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274E6-5947-45F3-AC4F-10847609865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B4DE-9572-4066-AAC1-808F3DF7A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20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274E6-5947-45F3-AC4F-10847609865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B4DE-9572-4066-AAC1-808F3DF7A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30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274E6-5947-45F3-AC4F-10847609865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B4DE-9572-4066-AAC1-808F3DF7A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0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274E6-5947-45F3-AC4F-10847609865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B4DE-9572-4066-AAC1-808F3DF7A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7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274E6-5947-45F3-AC4F-10847609865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B4DE-9572-4066-AAC1-808F3DF7A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53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274E6-5947-45F3-AC4F-10847609865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B4DE-9572-4066-AAC1-808F3DF7A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27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274E6-5947-45F3-AC4F-10847609865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B4DE-9572-4066-AAC1-808F3DF7A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01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274E6-5947-45F3-AC4F-10847609865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B4DE-9572-4066-AAC1-808F3DF7A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0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274E6-5947-45F3-AC4F-10847609865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BB4DE-9572-4066-AAC1-808F3DF7A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4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43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38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91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99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07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20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07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54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93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24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35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8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39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25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68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98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01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Gheorghe Donea</dc:creator>
  <cp:lastModifiedBy>Gheorghe Donea</cp:lastModifiedBy>
  <cp:revision>18</cp:revision>
  <dcterms:created xsi:type="dcterms:W3CDTF">2019-10-21T04:22:19Z</dcterms:created>
  <dcterms:modified xsi:type="dcterms:W3CDTF">2019-10-21T15:16:10Z</dcterms:modified>
</cp:coreProperties>
</file>