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4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6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8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2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3339-D7AA-4678-8DD8-8DFEE88FB3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D37D-93E4-4D1B-84D6-F3A64249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8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5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4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5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9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5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8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1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2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74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2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9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2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9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23</cp:revision>
  <dcterms:created xsi:type="dcterms:W3CDTF">2019-11-14T14:38:30Z</dcterms:created>
  <dcterms:modified xsi:type="dcterms:W3CDTF">2019-11-15T13:03:29Z</dcterms:modified>
</cp:coreProperties>
</file>