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7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0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2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6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7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951B-D769-43A5-9379-DA8EA32260D9}" type="datetimeFigureOut">
              <a:rPr lang="en-US" smtClean="0"/>
              <a:t>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2998-BED0-4E84-992F-C1C9E072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22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3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9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5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87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0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5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2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9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4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7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8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99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58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99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21</cp:revision>
  <dcterms:created xsi:type="dcterms:W3CDTF">2019-09-08T03:46:29Z</dcterms:created>
  <dcterms:modified xsi:type="dcterms:W3CDTF">2019-09-08T10:13:20Z</dcterms:modified>
</cp:coreProperties>
</file>