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5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62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237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8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37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42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91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42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27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81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98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9D0DB-84EE-43AD-BC23-F10D27521AE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57FB-5E4C-48D7-A32D-CFD0D984D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39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576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1" name="Picture 4" descr="slide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5600" y="2362201"/>
            <a:ext cx="90424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Gheorghe Donea</dc:creator>
  <cp:lastModifiedBy>A</cp:lastModifiedBy>
  <cp:revision>2</cp:revision>
  <dcterms:created xsi:type="dcterms:W3CDTF">2018-12-26T15:49:59Z</dcterms:created>
  <dcterms:modified xsi:type="dcterms:W3CDTF">2019-01-15T17:56:34Z</dcterms:modified>
</cp:coreProperties>
</file>