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AF06-2BF6-4337-BCB4-EE7A61694B3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BE2-02D3-4F15-BA52-0DB3E2D94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AF06-2BF6-4337-BCB4-EE7A61694B3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BE2-02D3-4F15-BA52-0DB3E2D94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AF06-2BF6-4337-BCB4-EE7A61694B3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BE2-02D3-4F15-BA52-0DB3E2D94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AF06-2BF6-4337-BCB4-EE7A61694B3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BE2-02D3-4F15-BA52-0DB3E2D94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6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AF06-2BF6-4337-BCB4-EE7A61694B3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BE2-02D3-4F15-BA52-0DB3E2D94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5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AF06-2BF6-4337-BCB4-EE7A61694B3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BE2-02D3-4F15-BA52-0DB3E2D94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AF06-2BF6-4337-BCB4-EE7A61694B3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BE2-02D3-4F15-BA52-0DB3E2D94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AF06-2BF6-4337-BCB4-EE7A61694B3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BE2-02D3-4F15-BA52-0DB3E2D94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AF06-2BF6-4337-BCB4-EE7A61694B3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BE2-02D3-4F15-BA52-0DB3E2D94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AF06-2BF6-4337-BCB4-EE7A61694B3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BE2-02D3-4F15-BA52-0DB3E2D94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4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AF06-2BF6-4337-BCB4-EE7A61694B3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BE2-02D3-4F15-BA52-0DB3E2D94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AAF06-2BF6-4337-BCB4-EE7A61694B3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CBE2-02D3-4F15-BA52-0DB3E2D94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9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0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1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3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5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3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8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7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12</cp:revision>
  <dcterms:created xsi:type="dcterms:W3CDTF">2019-11-05T03:28:23Z</dcterms:created>
  <dcterms:modified xsi:type="dcterms:W3CDTF">2019-11-05T04:09:41Z</dcterms:modified>
</cp:coreProperties>
</file>