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01A4-0EB8-41BA-92AF-B19ADB475360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19032-B2E2-4968-9351-32EA2A0E56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1762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01A4-0EB8-41BA-92AF-B19ADB475360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19032-B2E2-4968-9351-32EA2A0E56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6845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01A4-0EB8-41BA-92AF-B19ADB475360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19032-B2E2-4968-9351-32EA2A0E56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6790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01A4-0EB8-41BA-92AF-B19ADB475360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19032-B2E2-4968-9351-32EA2A0E56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3608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01A4-0EB8-41BA-92AF-B19ADB475360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19032-B2E2-4968-9351-32EA2A0E56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1635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01A4-0EB8-41BA-92AF-B19ADB475360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19032-B2E2-4968-9351-32EA2A0E56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5225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01A4-0EB8-41BA-92AF-B19ADB475360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19032-B2E2-4968-9351-32EA2A0E56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60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01A4-0EB8-41BA-92AF-B19ADB475360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19032-B2E2-4968-9351-32EA2A0E56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5425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01A4-0EB8-41BA-92AF-B19ADB475360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19032-B2E2-4968-9351-32EA2A0E56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0865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01A4-0EB8-41BA-92AF-B19ADB475360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19032-B2E2-4968-9351-32EA2A0E56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855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01A4-0EB8-41BA-92AF-B19ADB475360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19032-B2E2-4968-9351-32EA2A0E56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8358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D01A4-0EB8-41BA-92AF-B19ADB475360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19032-B2E2-4968-9351-32EA2A0E56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3695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1895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0489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561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0762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9936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1716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51" name="Picture 4" descr="slidefin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5600" y="2362201"/>
            <a:ext cx="90424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8436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9302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0506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8887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1560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1737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3881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54379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Custom</PresentationFormat>
  <Paragraphs>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NONE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Gheorghe Donea</dc:creator>
  <cp:lastModifiedBy>A</cp:lastModifiedBy>
  <cp:revision>14</cp:revision>
  <dcterms:created xsi:type="dcterms:W3CDTF">2019-01-20T04:30:02Z</dcterms:created>
  <dcterms:modified xsi:type="dcterms:W3CDTF">2019-02-05T16:21:18Z</dcterms:modified>
</cp:coreProperties>
</file>