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714" autoAdjust="0"/>
  </p:normalViewPr>
  <p:slideViewPr>
    <p:cSldViewPr>
      <p:cViewPr varScale="1">
        <p:scale>
          <a:sx n="57" d="100"/>
          <a:sy n="57" d="100"/>
        </p:scale>
        <p:origin x="-84" y="-27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114" y="87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054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35587" cy="39989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38850" cy="4802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smtClean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1838" cy="525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ro-RO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1837" cy="525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ro-RO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ftr"/>
          </p:nvPr>
        </p:nvSpPr>
        <p:spPr bwMode="auto">
          <a:xfrm>
            <a:off x="0" y="10155238"/>
            <a:ext cx="3271838" cy="5254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ro-RO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5238"/>
            <a:ext cx="3271837" cy="5254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823308DB-9C2D-4D88-A9B8-DBF1220D6097}" type="slidenum">
              <a:rPr lang="ro-RO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4BEA7E7-A4EB-4D26-B984-B65B806BAA24}" type="slidenum">
              <a:rPr lang="ro-RO"/>
              <a:pPr/>
              <a:t>1</a:t>
            </a:fld>
            <a:endParaRPr lang="ro-RO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BBA1CF9-54FB-4FC4-8B61-F274FD41E98F}" type="slidenum">
              <a:rPr lang="ro-RO"/>
              <a:pPr/>
              <a:t>10</a:t>
            </a:fld>
            <a:endParaRPr lang="ro-RO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093FE61-E722-477E-8D49-0DD18D71C3C2}" type="slidenum">
              <a:rPr lang="ro-RO"/>
              <a:pPr/>
              <a:t>11</a:t>
            </a:fld>
            <a:endParaRPr lang="ro-RO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03E4C2A-AF1E-48CC-97EF-413D39BED87F}" type="slidenum">
              <a:rPr lang="ro-RO"/>
              <a:pPr/>
              <a:t>12</a:t>
            </a:fld>
            <a:endParaRPr lang="ro-RO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13B724C-C0D0-42D6-AB90-3753B570AAE5}" type="slidenum">
              <a:rPr lang="ro-RO"/>
              <a:pPr/>
              <a:t>13</a:t>
            </a:fld>
            <a:endParaRPr lang="ro-RO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DD70F02-1440-46BB-9E6F-6B2DBB5F24FF}" type="slidenum">
              <a:rPr lang="ro-RO"/>
              <a:pPr/>
              <a:t>14</a:t>
            </a:fld>
            <a:endParaRPr lang="ro-RO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BAB435A-D12E-4FCE-9128-D730B72BCEAA}" type="slidenum">
              <a:rPr lang="ro-RO"/>
              <a:pPr/>
              <a:t>15</a:t>
            </a:fld>
            <a:endParaRPr lang="ro-RO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497715-57DB-471D-AE57-FE6004D1A998}" type="slidenum">
              <a:rPr lang="ro-RO"/>
              <a:pPr/>
              <a:t>16</a:t>
            </a:fld>
            <a:endParaRPr lang="ro-RO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0B58044-7372-41B1-8D02-169F4FDC9FBD}" type="slidenum">
              <a:rPr lang="ro-RO"/>
              <a:pPr/>
              <a:t>17</a:t>
            </a:fld>
            <a:endParaRPr lang="ro-RO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C543922-FE03-488E-BC54-36DB74D45BFF}" type="slidenum">
              <a:rPr lang="ro-RO"/>
              <a:pPr/>
              <a:t>2</a:t>
            </a:fld>
            <a:endParaRPr lang="ro-RO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47EE5C6-209A-4A62-BB46-540308C64C8B}" type="slidenum">
              <a:rPr lang="ro-RO"/>
              <a:pPr/>
              <a:t>3</a:t>
            </a:fld>
            <a:endParaRPr lang="ro-RO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7DD4B19-A9EB-45A2-BE06-1470BE93896C}" type="slidenum">
              <a:rPr lang="ro-RO"/>
              <a:pPr/>
              <a:t>4</a:t>
            </a:fld>
            <a:endParaRPr lang="ro-RO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76F300-59E6-4D7B-BFFC-48996FAD0139}" type="slidenum">
              <a:rPr lang="ro-RO"/>
              <a:pPr/>
              <a:t>5</a:t>
            </a:fld>
            <a:endParaRPr lang="ro-RO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6019962-C348-4E49-AFEB-BED8436092C7}" type="slidenum">
              <a:rPr lang="ro-RO"/>
              <a:pPr/>
              <a:t>6</a:t>
            </a:fld>
            <a:endParaRPr lang="ro-RO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C5C655C-335E-46FA-A141-A253174D7C44}" type="slidenum">
              <a:rPr lang="ro-RO"/>
              <a:pPr/>
              <a:t>7</a:t>
            </a:fld>
            <a:endParaRPr lang="ro-RO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A42DF65-FADA-4D16-B3B9-CBF5DB046B58}" type="slidenum">
              <a:rPr lang="ro-RO"/>
              <a:pPr/>
              <a:t>8</a:t>
            </a:fld>
            <a:endParaRPr lang="ro-RO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48CE9F1-78E9-4269-B978-FD173B1D55B9}" type="slidenum">
              <a:rPr lang="ro-RO"/>
              <a:pPr/>
              <a:t>9</a:t>
            </a:fld>
            <a:endParaRPr lang="ro-RO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B440327C-A846-49F7-B6A1-FB33F4DF4DB9}" type="datetime1">
              <a:rPr lang="ro-RO" smtClean="0"/>
              <a:pPr/>
              <a:t>28.02.2013</a:t>
            </a:fld>
            <a:endParaRPr lang="ro-RO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DFD3679-125B-427F-99E4-84C5483D1BE8}" type="slidenum">
              <a:rPr lang="ro-RO"/>
              <a:pPr/>
              <a:t>‹#›</a:t>
            </a:fld>
            <a:endParaRPr lang="ro-RO"/>
          </a:p>
        </p:txBody>
      </p:sp>
    </p:spTree>
  </p:cSld>
  <p:clrMapOvr>
    <a:masterClrMapping/>
  </p:clrMapOvr>
  <p:transition spd="slow" advTm="2000">
    <p:wipe dir="u"/>
    <p:sndAc>
      <p:stSnd loop="1">
        <p:snd r:embed="rId1" name="Horia%20Brenciu%20-%20Fac%20ce-mi%20spune%20inima.mp3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9FC761F7-00A0-4639-81CB-D06047EA7237}" type="datetime1">
              <a:rPr lang="ro-RO" smtClean="0"/>
              <a:pPr/>
              <a:t>28.02.2013</a:t>
            </a:fld>
            <a:endParaRPr lang="ro-RO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032888-49CC-4235-96E4-EB4BFCE99D29}" type="slidenum">
              <a:rPr lang="ro-RO"/>
              <a:pPr/>
              <a:t>‹#›</a:t>
            </a:fld>
            <a:endParaRPr lang="ro-RO"/>
          </a:p>
        </p:txBody>
      </p:sp>
    </p:spTree>
  </p:cSld>
  <p:clrMapOvr>
    <a:masterClrMapping/>
  </p:clrMapOvr>
  <p:transition spd="slow" advTm="2000">
    <p:wipe dir="u"/>
    <p:sndAc>
      <p:stSnd loop="1">
        <p:snd r:embed="rId1" name="Horia%20Brenciu%20-%20Fac%20ce-mi%20spune%20inima.mp3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299325" y="301625"/>
            <a:ext cx="2265363" cy="6446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3687" cy="6446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FCF253CB-3EAB-4499-9EBC-C131856BFB93}" type="datetime1">
              <a:rPr lang="ro-RO" smtClean="0"/>
              <a:pPr/>
              <a:t>28.02.2013</a:t>
            </a:fld>
            <a:endParaRPr lang="ro-RO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9FAE73-9AF9-4137-8C90-C4D40407BC09}" type="slidenum">
              <a:rPr lang="ro-RO"/>
              <a:pPr/>
              <a:t>‹#›</a:t>
            </a:fld>
            <a:endParaRPr lang="ro-RO"/>
          </a:p>
        </p:txBody>
      </p:sp>
    </p:spTree>
  </p:cSld>
  <p:clrMapOvr>
    <a:masterClrMapping/>
  </p:clrMapOvr>
  <p:transition spd="slow" advTm="2000">
    <p:wipe dir="u"/>
    <p:sndAc>
      <p:stSnd loop="1">
        <p:snd r:embed="rId1" name="Horia%20Brenciu%20-%20Fac%20ce-mi%20spune%20inima.mp3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7457EBB-1FB8-479E-B791-84C16B2E791F}" type="datetime1">
              <a:rPr lang="ro-RO" smtClean="0"/>
              <a:pPr/>
              <a:t>28.02.2013</a:t>
            </a:fld>
            <a:endParaRPr lang="ro-RO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FAA893E-3CF8-49C7-94A2-8C32DD187105}" type="slidenum">
              <a:rPr lang="ro-RO"/>
              <a:pPr/>
              <a:t>‹#›</a:t>
            </a:fld>
            <a:endParaRPr lang="ro-RO"/>
          </a:p>
        </p:txBody>
      </p:sp>
    </p:spTree>
  </p:cSld>
  <p:clrMapOvr>
    <a:masterClrMapping/>
  </p:clrMapOvr>
  <p:transition spd="slow" advTm="2000">
    <p:wipe dir="u"/>
    <p:sndAc>
      <p:stSnd loop="1">
        <p:snd r:embed="rId1" name="Horia%20Brenciu%20-%20Fac%20ce-mi%20spune%20inima.mp3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487B2D0F-599E-45C7-AC93-4BB47346AA20}" type="datetime1">
              <a:rPr lang="ro-RO" smtClean="0"/>
              <a:pPr/>
              <a:t>28.02.2013</a:t>
            </a:fld>
            <a:endParaRPr lang="ro-RO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26B443E-D696-4718-B58E-8625B5A9CE22}" type="slidenum">
              <a:rPr lang="ro-RO"/>
              <a:pPr/>
              <a:t>‹#›</a:t>
            </a:fld>
            <a:endParaRPr lang="ro-RO"/>
          </a:p>
        </p:txBody>
      </p:sp>
    </p:spTree>
  </p:cSld>
  <p:clrMapOvr>
    <a:masterClrMapping/>
  </p:clrMapOvr>
  <p:transition spd="slow" advTm="2000">
    <p:wipe dir="u"/>
    <p:sndAc>
      <p:stSnd loop="1">
        <p:snd r:embed="rId1" name="Horia%20Brenciu%20-%20Fac%20ce-mi%20spune%20inima.mp3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4525" cy="4979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0163" y="1768475"/>
            <a:ext cx="4454525" cy="4979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4762507-0EBA-4125-9117-EC279F4C859B}" type="datetime1">
              <a:rPr lang="ro-RO" smtClean="0"/>
              <a:pPr/>
              <a:t>28.02.2013</a:t>
            </a:fld>
            <a:endParaRPr lang="ro-RO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ED24C44-577E-4B55-B994-81805E7F591E}" type="slidenum">
              <a:rPr lang="ro-RO"/>
              <a:pPr/>
              <a:t>‹#›</a:t>
            </a:fld>
            <a:endParaRPr lang="ro-RO"/>
          </a:p>
        </p:txBody>
      </p:sp>
    </p:spTree>
  </p:cSld>
  <p:clrMapOvr>
    <a:masterClrMapping/>
  </p:clrMapOvr>
  <p:transition spd="slow" advTm="2000">
    <p:wipe dir="u"/>
    <p:sndAc>
      <p:stSnd loop="1">
        <p:snd r:embed="rId1" name="Horia%20Brenciu%20-%20Fac%20ce-mi%20spune%20inima.mp3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8F70157-EEE9-4E93-949A-29086F8EB6FB}" type="datetime1">
              <a:rPr lang="ro-RO" smtClean="0"/>
              <a:pPr/>
              <a:t>28.02.2013</a:t>
            </a:fld>
            <a:endParaRPr lang="ro-RO"/>
          </a:p>
        </p:txBody>
      </p:sp>
      <p:sp>
        <p:nvSpPr>
          <p:cNvPr id="8" name="Segnaposto piè di pagina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03915D6-4F89-48C3-B6AF-38C584A5E4EA}" type="slidenum">
              <a:rPr lang="ro-RO"/>
              <a:pPr/>
              <a:t>‹#›</a:t>
            </a:fld>
            <a:endParaRPr lang="ro-RO"/>
          </a:p>
        </p:txBody>
      </p:sp>
    </p:spTree>
  </p:cSld>
  <p:clrMapOvr>
    <a:masterClrMapping/>
  </p:clrMapOvr>
  <p:transition spd="slow" advTm="2000">
    <p:wipe dir="u"/>
    <p:sndAc>
      <p:stSnd loop="1">
        <p:snd r:embed="rId1" name="Horia%20Brenciu%20-%20Fac%20ce-mi%20spune%20inima.mp3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290A782-2613-43B0-A17D-3A468CDEC5F8}" type="datetime1">
              <a:rPr lang="ro-RO" smtClean="0"/>
              <a:pPr/>
              <a:t>28.02.2013</a:t>
            </a:fld>
            <a:endParaRPr lang="ro-RO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956A54-D4AB-4064-A29F-D8CC7E16D1A4}" type="slidenum">
              <a:rPr lang="ro-RO"/>
              <a:pPr/>
              <a:t>‹#›</a:t>
            </a:fld>
            <a:endParaRPr lang="ro-RO"/>
          </a:p>
        </p:txBody>
      </p:sp>
    </p:spTree>
  </p:cSld>
  <p:clrMapOvr>
    <a:masterClrMapping/>
  </p:clrMapOvr>
  <p:transition spd="slow" advTm="2000">
    <p:wipe dir="u"/>
    <p:sndAc>
      <p:stSnd loop="1">
        <p:snd r:embed="rId1" name="Horia%20Brenciu%20-%20Fac%20ce-mi%20spune%20inima.mp3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EE2A7512-8D7D-4848-9C91-37153322A756}" type="datetime1">
              <a:rPr lang="ro-RO" smtClean="0"/>
              <a:pPr/>
              <a:t>28.02.2013</a:t>
            </a:fld>
            <a:endParaRPr lang="ro-RO"/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C275056-1019-463C-9501-8FFEB26E675A}" type="slidenum">
              <a:rPr lang="ro-RO"/>
              <a:pPr/>
              <a:t>‹#›</a:t>
            </a:fld>
            <a:endParaRPr lang="ro-RO"/>
          </a:p>
        </p:txBody>
      </p:sp>
    </p:spTree>
  </p:cSld>
  <p:clrMapOvr>
    <a:masterClrMapping/>
  </p:clrMapOvr>
  <p:transition spd="slow" advTm="2000">
    <p:wipe dir="u"/>
    <p:sndAc>
      <p:stSnd loop="1">
        <p:snd r:embed="rId1" name="Horia%20Brenciu%20-%20Fac%20ce-mi%20spune%20inima.mp3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CA47C39-B43B-4E93-A319-D4FB4908D86E}" type="datetime1">
              <a:rPr lang="ro-RO" smtClean="0"/>
              <a:pPr/>
              <a:t>28.02.2013</a:t>
            </a:fld>
            <a:endParaRPr lang="ro-RO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2047C9B-645F-4872-AD7D-6989256288B9}" type="slidenum">
              <a:rPr lang="ro-RO"/>
              <a:pPr/>
              <a:t>‹#›</a:t>
            </a:fld>
            <a:endParaRPr lang="ro-RO"/>
          </a:p>
        </p:txBody>
      </p:sp>
    </p:spTree>
  </p:cSld>
  <p:clrMapOvr>
    <a:masterClrMapping/>
  </p:clrMapOvr>
  <p:transition spd="slow" advTm="2000">
    <p:wipe dir="u"/>
    <p:sndAc>
      <p:stSnd loop="1">
        <p:snd r:embed="rId1" name="Horia%20Brenciu%20-%20Fac%20ce-mi%20spune%20inima.mp3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0B1BF195-C56A-4F24-92CC-670BC8580BC7}" type="datetime1">
              <a:rPr lang="ro-RO" smtClean="0"/>
              <a:pPr/>
              <a:t>28.02.2013</a:t>
            </a:fld>
            <a:endParaRPr lang="ro-RO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12C355-E007-4A62-B909-D191C2F8EB42}" type="slidenum">
              <a:rPr lang="ro-RO"/>
              <a:pPr/>
              <a:t>‹#›</a:t>
            </a:fld>
            <a:endParaRPr lang="ro-RO"/>
          </a:p>
        </p:txBody>
      </p:sp>
    </p:spTree>
  </p:cSld>
  <p:clrMapOvr>
    <a:masterClrMapping/>
  </p:clrMapOvr>
  <p:transition spd="slow" advTm="2000">
    <p:wipe dir="u"/>
    <p:sndAc>
      <p:stSnd loop="1">
        <p:snd r:embed="rId1" name="Horia%20Brenciu%20-%20Fac%20ce-mi%20spune%20inima.mp3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1450" cy="1252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1450" cy="49799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38387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162E7F6B-7E7E-4095-ABF9-10B84297CBC4}" type="datetime1">
              <a:rPr lang="ro-RO" smtClean="0"/>
              <a:pPr/>
              <a:t>28.02.2013</a:t>
            </a:fld>
            <a:endParaRPr lang="ro-RO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6113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ro-R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38387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B796EF41-D133-45BC-B6F7-8CE4AF1B2A33}" type="slidenum">
              <a:rPr lang="ro-RO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2000">
    <p:wipe dir="u"/>
    <p:sndAc>
      <p:stSnd loop="1">
        <p:snd r:embed="rId13" name="Horia%20Brenciu%20-%20Fac%20ce-mi%20spune%20inima.mp3"/>
      </p:stSnd>
    </p:sndAc>
  </p:transition>
  <p:hf sldNum="0" hdr="0" ft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Bogdan\Desktop\Horia%20Brenciu%20-%20Fac%20ce-mi%20spune%20inima.mp3" TargetMode="Externa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2913" y="1768475"/>
            <a:ext cx="6651625" cy="4989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" name="Horia Brenciu - Fac ce-mi spune inim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683122" y="6994547"/>
            <a:ext cx="304800" cy="304800"/>
          </a:xfrm>
          <a:prstGeom prst="rect">
            <a:avLst/>
          </a:prstGeom>
        </p:spPr>
      </p:pic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it-IT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Adie</a:t>
            </a:r>
            <a:r>
              <a:rPr lang="it-IT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it-IT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vant</a:t>
            </a:r>
            <a:r>
              <a:rPr lang="it-IT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de </a:t>
            </a:r>
            <a:r>
              <a:rPr lang="it-IT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primavara</a:t>
            </a:r>
            <a:r>
              <a:rPr lang="it-IT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!</a:t>
            </a:r>
            <a:endParaRPr lang="it-IT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Tm="5000">
    <p:wipe dir="u"/>
    <p:sndAc>
      <p:stSnd loop="1">
        <p:snd r:embed="rId4" name="Horia%20Brenciu%20-%20Fac%20ce-mi%20spune%20inima.mp3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44">
                <p:cTn id="16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80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Pe-ntinsul drag, copilarie,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4050" y="1768475"/>
            <a:ext cx="6230938" cy="4989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 advTm="5000">
    <p:wipe dir="u"/>
    <p:sndAc>
      <p:stSnd loop="1">
        <p:snd r:embed="rId3" name="Horia%20Brenciu%20-%20Fac%20ce-mi%20spune%20inima.mp3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80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Pun mir, credinta, frumusete.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6975" y="1768475"/>
            <a:ext cx="7685088" cy="4989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 advTm="5000">
    <p:wipe dir="u"/>
    <p:sndAc>
      <p:stSnd loop="1">
        <p:snd r:embed="rId3" name="Horia%20Brenciu%20-%20Fac%20ce-mi%20spune%20inima.mp3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90513"/>
            <a:ext cx="9070975" cy="1285875"/>
          </a:xfrm>
          <a:ln/>
        </p:spPr>
        <p:txBody>
          <a:bodyPr tIns="38880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Adie vant, zboara petale</a:t>
            </a:r>
            <a:br>
              <a:rPr lang="ro-RO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o-RO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Si le admir cu toti ai mei,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3050" y="1768475"/>
            <a:ext cx="6992938" cy="4989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 advTm="5000">
    <p:wipe dir="u"/>
    <p:sndAc>
      <p:stSnd loop="1">
        <p:snd r:embed="rId3" name="Horia%20Brenciu%20-%20Fac%20ce-mi%20spune%20inima.mp3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90513"/>
            <a:ext cx="9070975" cy="1285875"/>
          </a:xfrm>
          <a:ln/>
        </p:spPr>
        <p:txBody>
          <a:bodyPr tIns="38880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S-or implini roadele tale</a:t>
            </a:r>
            <a:br>
              <a:rPr lang="ro-RO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o-RO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Ingemanate cu scantei.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0638" y="1768475"/>
            <a:ext cx="7497762" cy="4989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 advTm="5000">
    <p:wipe dir="u"/>
    <p:sndAc>
      <p:stSnd loop="1">
        <p:snd r:embed="rId3" name="Horia%20Brenciu%20-%20Fac%20ce-mi%20spune%20inima.mp3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80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Esti o cununa, primavara,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44763" y="1768475"/>
            <a:ext cx="4989512" cy="4989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 advTm="5000">
    <p:wipe dir="u"/>
    <p:sndAc>
      <p:stSnd loop="1">
        <p:snd r:embed="rId3" name="Horia%20Brenciu%20-%20Fac%20ce-mi%20spune%20inima.mp3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80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Si eu un strop din tine sunt,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2913" y="1768475"/>
            <a:ext cx="6651625" cy="4989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 advTm="5000">
    <p:wipe dir="u"/>
    <p:sndAc>
      <p:stSnd loop="1">
        <p:snd r:embed="rId3" name="Horia%20Brenciu%20-%20Fac%20ce-mi%20spune%20inima.mp3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90513"/>
            <a:ext cx="9070975" cy="1285875"/>
          </a:xfrm>
          <a:ln/>
        </p:spPr>
        <p:txBody>
          <a:bodyPr tIns="38880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Lumina ce cuprinde tara</a:t>
            </a:r>
            <a:br>
              <a:rPr lang="ro-RO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o-RO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Cat flori mai sunt pe-acest pamant.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7750" y="1768475"/>
            <a:ext cx="7983538" cy="4989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 advTm="5000">
    <p:wipe dir="u"/>
    <p:sndAc>
      <p:stSnd loop="1">
        <p:snd r:embed="rId3" name="Horia%20Brenciu%20-%20Fac%20ce-mi%20spune%20inima.mp3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3238" y="2616200"/>
            <a:ext cx="9070975" cy="32940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539750" y="6659563"/>
            <a:ext cx="3060700" cy="346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 dirty="0">
                <a:solidFill>
                  <a:srgbClr val="000000"/>
                </a:solidFill>
              </a:rPr>
              <a:t>Poezie de Marin Moscu.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 dirty="0">
                <a:solidFill>
                  <a:srgbClr val="000000"/>
                </a:solidFill>
              </a:rPr>
              <a:t>Muzica de Horia Brenciu.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539750" y="-15875"/>
            <a:ext cx="9070975" cy="2532063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Fiecare zi din viata ta sa fie o adiere de primavara, care sa-ti aduca</a:t>
            </a:r>
            <a:br>
              <a:rPr lang="ro-RO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o-RO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mireasma florilor si zumzetul      albinelor langa tine.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156325" y="6659563"/>
            <a:ext cx="3419475" cy="346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>
                <a:solidFill>
                  <a:srgbClr val="000000"/>
                </a:solidFill>
              </a:rPr>
              <a:t>Creat de Bogdan Trandafir.</a:t>
            </a:r>
          </a:p>
        </p:txBody>
      </p:sp>
    </p:spTree>
  </p:cSld>
  <p:clrMapOvr>
    <a:masterClrMapping/>
  </p:clrMapOvr>
  <p:transition spd="slow" advTm="30000">
    <p:wipe dir="u"/>
    <p:sndAc>
      <p:stSnd loop="1">
        <p:snd r:embed="rId3" name="Horia%20Brenciu%20-%20Fac%20ce-mi%20spune%20inima.mp3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1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2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" dur="8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8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500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0" y="0"/>
            <a:ext cx="10080625" cy="7559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pic>
        <p:nvPicPr>
          <p:cNvPr id="2051" name="Picture 4" descr="slidef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4083" y="2603889"/>
            <a:ext cx="7476464" cy="1942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80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Adie vant de primavara,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2913" y="1768475"/>
            <a:ext cx="6651625" cy="4989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 advTm="5000">
    <p:wipe dir="u"/>
    <p:sndAc>
      <p:stSnd loop="1">
        <p:snd r:embed="rId3" name="Horia%20Brenciu%20-%20Fac%20ce-mi%20spune%20inima.mp3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80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Fulgi din petalele livezii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0875" y="1768475"/>
            <a:ext cx="6237288" cy="4989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 advTm="5000">
    <p:wipe dir="u"/>
    <p:sndAc>
      <p:stSnd loop="1">
        <p:snd r:embed="rId3" name="Horia%20Brenciu%20-%20Fac%20ce-mi%20spune%20inima.mp3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80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Se-ntind covoare peste tara,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4838" y="1768475"/>
            <a:ext cx="8869362" cy="4989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 advTm="5000">
    <p:wipe dir="u"/>
    <p:sndAc>
      <p:stSnd loop="1">
        <p:snd r:embed="rId3" name="Horia%20Brenciu%20-%20Fac%20ce-mi%20spune%20inima.mp3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90513"/>
            <a:ext cx="9070975" cy="1285875"/>
          </a:xfrm>
          <a:ln/>
        </p:spPr>
        <p:txBody>
          <a:bodyPr tIns="38880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Sta soarele in ochii mei</a:t>
            </a:r>
            <a:br>
              <a:rPr lang="ro-RO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o-RO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Prins in clipirile de gene,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2913" y="1768475"/>
            <a:ext cx="6651625" cy="4989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 advTm="5000">
    <p:wipe dir="u"/>
    <p:sndAc>
      <p:stSnd loop="1">
        <p:snd r:embed="rId3" name="Horia%20Brenciu%20-%20Fac%20ce-mi%20spune%20inima.mp3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80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Alearga-n voiosie iezii…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71700" y="1768475"/>
            <a:ext cx="5734050" cy="4989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 advTm="5000">
    <p:wipe dir="u"/>
    <p:sndAc>
      <p:stSnd loop="1">
        <p:snd r:embed="rId3" name="Horia%20Brenciu%20-%20Fac%20ce-mi%20spune%20inima.mp3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80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Si puii prind in cuiburi pene.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2913" y="1768475"/>
            <a:ext cx="6651625" cy="4989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 advTm="5000">
    <p:wipe dir="u"/>
    <p:sndAc>
      <p:stSnd loop="1">
        <p:snd r:embed="rId3" name="Horia%20Brenciu%20-%20Fac%20ce-mi%20spune%20inima.mp3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80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Apa tasneste-n guri de lei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2913" y="1768475"/>
            <a:ext cx="6651625" cy="4989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 advTm="5000">
    <p:wipe dir="u"/>
    <p:sndAc>
      <p:stSnd loop="1">
        <p:snd r:embed="rId3" name="Horia%20Brenciu%20-%20Fac%20ce-mi%20spune%20inima.mp3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90513"/>
            <a:ext cx="9070975" cy="1285875"/>
          </a:xfrm>
          <a:ln/>
        </p:spPr>
        <p:txBody>
          <a:bodyPr tIns="38880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Ah, vraja ta cum ma imbie</a:t>
            </a:r>
            <a:br>
              <a:rPr lang="ro-RO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o-RO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Sa fiu simbol eternitatii,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8575" y="1768475"/>
            <a:ext cx="7483475" cy="4989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 advTm="5000">
    <p:wipe dir="u"/>
    <p:sndAc>
      <p:stSnd loop="1">
        <p:snd r:embed="rId3" name="Horia%20Brenciu%20-%20Fac%20ce-mi%20spune%20inima.mp3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34530</TotalTime>
  <Words>133</Words>
  <PresentationFormat>Custom</PresentationFormat>
  <Paragraphs>37</Paragraphs>
  <Slides>18</Slides>
  <Notes>17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Tema di Office</vt:lpstr>
      <vt:lpstr>Adie vant de primavara!</vt:lpstr>
      <vt:lpstr>Adie vant de primavara,</vt:lpstr>
      <vt:lpstr>Fulgi din petalele livezii</vt:lpstr>
      <vt:lpstr>Se-ntind covoare peste tara,</vt:lpstr>
      <vt:lpstr>Sta soarele in ochii mei Prins in clipirile de gene,</vt:lpstr>
      <vt:lpstr>Alearga-n voiosie iezii…</vt:lpstr>
      <vt:lpstr>Si puii prind in cuiburi pene.</vt:lpstr>
      <vt:lpstr>Apa tasneste-n guri de lei</vt:lpstr>
      <vt:lpstr>Ah, vraja ta cum ma imbie Sa fiu simbol eternitatii,</vt:lpstr>
      <vt:lpstr>Pe-ntinsul drag, copilarie,</vt:lpstr>
      <vt:lpstr>Pun mir, credinta, frumusete.</vt:lpstr>
      <vt:lpstr>Adie vant, zboara petale Si le admir cu toti ai mei,</vt:lpstr>
      <vt:lpstr>S-or implini roadele tale Ingemanate cu scantei.</vt:lpstr>
      <vt:lpstr>Esti o cununa, primavara,</vt:lpstr>
      <vt:lpstr>Si eu un strop din tine sunt,</vt:lpstr>
      <vt:lpstr>Lumina ce cuprinde tara Cat flori mai sunt pe-acest pamant.</vt:lpstr>
      <vt:lpstr>Fiecare zi din viata ta sa fie o adiere de primavara, care sa-ti aduca mireasma florilor si zumzetul      albinelor langa tine.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Adie vant de primavara!</dc:title>
  <dc:creator>Bogdan Trandafir</dc:creator>
  <cp:lastModifiedBy>AlexB</cp:lastModifiedBy>
  <cp:revision>15</cp:revision>
  <cp:lastPrinted>1601-01-01T00:00:00Z</cp:lastPrinted>
  <dcterms:created xsi:type="dcterms:W3CDTF">2013-02-26T09:30:23Z</dcterms:created>
  <dcterms:modified xsi:type="dcterms:W3CDTF">2013-02-28T19:27:45Z</dcterms:modified>
</cp:coreProperties>
</file>