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2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1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1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96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1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0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A84A-E1BC-41CF-B979-4A5A75D664C2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A1958-6A31-44F6-B0F2-F394C872E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4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58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2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0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4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5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6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0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51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2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95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94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8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7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87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06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3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73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07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23</cp:revision>
  <dcterms:created xsi:type="dcterms:W3CDTF">2019-08-22T03:21:20Z</dcterms:created>
  <dcterms:modified xsi:type="dcterms:W3CDTF">2019-08-22T03:37:33Z</dcterms:modified>
</cp:coreProperties>
</file>