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68323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7665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654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82405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44218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20889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48911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602362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155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96380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86603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8F59A-DEC7-405B-827A-E4181F50BCE8}" type="datetimeFigureOut">
              <a:rPr lang="ro-RO" smtClean="0"/>
              <a:pPr/>
              <a:t>24.06.2017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C2238-681E-42F4-BB96-0BF5F2838EB5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62103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2581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3877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4837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931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6660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951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895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7960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987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22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257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6826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051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Donea Gheorghe</dc:creator>
  <cp:lastModifiedBy>A</cp:lastModifiedBy>
  <cp:revision>2</cp:revision>
  <dcterms:created xsi:type="dcterms:W3CDTF">2017-06-14T13:45:54Z</dcterms:created>
  <dcterms:modified xsi:type="dcterms:W3CDTF">2017-06-24T18:45:04Z</dcterms:modified>
</cp:coreProperties>
</file>