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306" r:id="rId4"/>
    <p:sldId id="299" r:id="rId5"/>
    <p:sldId id="296" r:id="rId6"/>
    <p:sldId id="259" r:id="rId7"/>
    <p:sldId id="315" r:id="rId8"/>
    <p:sldId id="260" r:id="rId9"/>
    <p:sldId id="292" r:id="rId10"/>
    <p:sldId id="313" r:id="rId11"/>
    <p:sldId id="305" r:id="rId12"/>
    <p:sldId id="311" r:id="rId13"/>
    <p:sldId id="263" r:id="rId14"/>
    <p:sldId id="262" r:id="rId15"/>
    <p:sldId id="317" r:id="rId16"/>
    <p:sldId id="285" r:id="rId17"/>
    <p:sldId id="286" r:id="rId18"/>
    <p:sldId id="283" r:id="rId19"/>
    <p:sldId id="289" r:id="rId20"/>
    <p:sldId id="277" r:id="rId21"/>
    <p:sldId id="278" r:id="rId22"/>
    <p:sldId id="308" r:id="rId23"/>
    <p:sldId id="320" r:id="rId24"/>
    <p:sldId id="266" r:id="rId25"/>
    <p:sldId id="318" r:id="rId26"/>
    <p:sldId id="268" r:id="rId27"/>
    <p:sldId id="269" r:id="rId28"/>
    <p:sldId id="297" r:id="rId29"/>
    <p:sldId id="271" r:id="rId30"/>
    <p:sldId id="282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AC83-8BC7-4F20-8C63-1CEC0D43AEC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349C-EE0E-4D8A-ADD0-F441B58D9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"/>
            <a:ext cx="3657600" cy="6477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1371600"/>
          <a:ext cx="6080760" cy="3850386"/>
        </p:xfrm>
        <a:graphic>
          <a:graphicData uri="http://schemas.openxmlformats.org/drawingml/2006/table">
            <a:tbl>
              <a:tblPr/>
              <a:tblGrid>
                <a:gridCol w="6080760"/>
              </a:tblGrid>
              <a:tr h="2590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28 de 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atracţii turistice de vizitat în Los Angeles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Un ghid esenţial pentru cei pasionaţi de arta cinematografică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7010400" cy="2057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Eastside Luv bar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Boyle Heights – intră în acest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karaoke bar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unde fiecare noapte are o temă muzicală (mariachioke, Morriseyoke, Selenaoke, etc.).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Eastside Luv bar in Boyle Heigh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68096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077200" cy="2438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Fashion Institute of Design &amp; Merchandising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(FIDM) – locul unde se întâlnesc moda şi divertismentul. 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Cuprinde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printre altele - o impresionantă colecţie de tipare de îmbrăcăminte purtate în filme şi seriale TV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chiar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şi o arhivă de parfumuri.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Fashion Institute of Design &amp; Merchandis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7243008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781800" cy="1524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Getty's Harold M. Williams Auditorium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în serile de sâmbătă sunt prezentate publicului o serie de spectacole contemporane ce îmbină muzica, dansul, teatrul şi cuvântul.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Getty's Harold M. Williams Auditor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7132320" cy="475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458200" cy="1524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GRAMMY Museum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te duce într-o ‘celebrare a puterii muzicii’. Aici sunt adunate o serie de obiecte, expoziţii, filme şi informaţii despre oameni, cântece şi tehnologii despre toate genurile importante de muzică. 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GRAMMY 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228600"/>
            <a:ext cx="6923321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715000" y="152400"/>
            <a:ext cx="3200400" cy="6477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Hollywood Bowl Museum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acest rafinat muzeu prezintă historia Hollywood-ului cu ajutorul imaginilor, secvenţelor audio şi fotografiilor de arhivă. Vara au loc reprezentaţii ale Los Angeles Philharmonic şi Hollywood Bowl Orchestra.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cel mai mare amfiteatru în aer liber din lume.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Hollywood Bowl 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542925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924800" cy="2895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Hollywood Forever Cemetery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este un cimitir unic în lume. Unul din cele mai captivante repere, cimitirul Hollywwod Forever este locul de veci pentru foarte mulţi fondatori şi actori de la Hollywood-ului. Fondat în 1899, a fost parte integrantă a perioadei de început a Hollywood-ului. Vizitatori din lumea întreagă vin să-şi prezinte omagiile scriitorilor, regizorilor şi artiştilor care sunt înmormântaţi aici.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în fiecare vară au loc vizionări de filme-cult în cadrul </a:t>
            </a:r>
            <a:r>
              <a:rPr lang="en-US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Cinespia Cemetery Screenings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 descr="C:\Users\LUMINITA\Desktop\Hollywood Forever Cemet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"/>
            <a:ext cx="5074920" cy="338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8382000" cy="2286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Hollywood Movie Star Homes Tour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este un traseu turistic spre locuri unice de la Hollywood: foste sau actuale reşedinţe ale vedetor (45), Hollywood Sign, Beverly Hills, Rodeo Drive, Bel Air, Sunset Strip, faimoasele plaje şi împrejurimile.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Durata vizitei: 5 ½ ore.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Star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7970691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610600" cy="1828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Hollywood Museum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votată prima atracţie turistică de către LA Weekly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 o suprafaţă de aprox. 3 km² şi 4 nivele sunt expuse peste 10000 de obiecte autentice (recuzită, costume, fotografii etc.) din toate erele cinematografiei (Silent Movies, Talkies, Hollywood’s Golden Era, Film Noir, Feature Films şi altele).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The Hollywood 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61123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0" y="152400"/>
            <a:ext cx="3810000" cy="6477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Guitar Center's Hollywood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Rockwalk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muzeul pune la dispoziţie vizitatorilor 3 posibilităţi de a pătrunde în lumea rock-ului: prin suveniruri, amprente virtuale şi arhiva. În curte este amplasat Hollywood's Rock Walk, pe care sunt muzicieni de rock şi renumiţi chitarişti şi-au lăsat amprenta pe astfalt. 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Elvis Presley on Hollywood Rockwal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4811491" cy="466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105400" y="152400"/>
            <a:ext cx="3810000" cy="6477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Hollywood Walk of Fame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(1960- Joanne Woodward) – Bulevardul starurilor este un simbol recunoscut în toată lumea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singurul loc care adună peste 2500 de personalităţi din lumea divertismentului.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1978 a fost desemnat al 194-lea monument istorico-cultural al oraşului Los Angeles. 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Lui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Elvis Presley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i-au fost acordate 2 ‘stele’: la 9 februarie 1960 şi la 9 februarie 2009.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Elvis Pres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398451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715000" y="152400"/>
            <a:ext cx="3429000" cy="6477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Amoeba music store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dacă eşti dependent de muzică, film şi jocuri video, iată sursa ta de inspiraţie!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un punct de referinţă de la Hollywood datorită celor 250000 de articole puse la vânzare.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Amoeba music st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81000"/>
            <a:ext cx="5321159" cy="566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305800" cy="1447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Madame Tussaud's Hollywood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pozează-te alături de celebrităţile tale preferate (100) în varianta ... de ceară: staruri de cinema şi TV, vedete de la Hollywood, personaje din filme, cântăreţi, regizori, sportivi.   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Mad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687049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5344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Moonlight Movies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the beach – poţi viziona   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gratuit filme în locuri amenajate special, în 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anumite zile, pe plajele din Los Angeles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Moonlight Mov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7086600" cy="469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543800" cy="22860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Paley Center for Media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denumirea veche: Museum of Television &amp; Radio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Această instituţie situată în Beverly Hills se mândreşte cu o colecţie permanentă formată din mai mult de 140000 de programe TV şi radio. Este gazda premierelor de toamnă, unde sunt prezenţi actorii şi realizatorii acestora.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Paley Center for 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696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467600" cy="2590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Paramount Pictures Corporation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studio cinematografic fondat în 1922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ocupă cu producţia şi distribuirea de filme şi producţii de televiziune, fiind în mod constant unul dintre studiourile cu cele mai mari încasări în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box-office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Paramount Pic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5438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839200" cy="2209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Sony Pictures Studio Tour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studioul cinematografic fondat în 1987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situat într-una din cele mai cunoscute zone de studiouri cinematografice.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 vizitarea lui te poţi întoarce în timp atunci când apariţia marelui ecran făcea senzaţie. De asemenea, poţi afla cum s-au filmat emisiuni TV, reclame şi filme celebre, precum ‘Vrăjitorul din Oz’, ‘Bărbaţi în negru’ sau ‘Spiderman’.</a:t>
            </a:r>
          </a:p>
          <a:p>
            <a:pPr algn="l"/>
            <a:endParaRPr lang="en-US" dirty="0"/>
          </a:p>
        </p:txBody>
      </p:sp>
      <p:pic>
        <p:nvPicPr>
          <p:cNvPr id="2050" name="Picture 2" descr="C:\Users\LUMINITA\Desktop\Sony Pictures Studio 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"/>
            <a:ext cx="573024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6477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TCL Chinese Theatre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denumirea veche: Grauman's Chinese Theatre sau Mann's Chinese Theatre (până în 2013).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1968 a fost desemnat monument istorico-cultural al oraşului Los Angeles. Curtea acestuia găzduieşte un număr de aproape 200 de amprente, urme şi autografe ale celebrităţilor de la Hollywood.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cinematograf cu istorie îndelungată (1922), a fost primul care a introdus tehnologia IMAX.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prezent deţine locul 3 în rândul celor mai mari cinematografe comericiale cu ecran mare (după cele din San Francisco şi New York City). La 20.09.2013 a fost prezentat publicului – ca şi premiera din 1939 – filmul ‘Vrăjitorul din Oz’ cu ajutorului tehnologiei IMAX.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TCL Chinese Thea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4524375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391400" cy="2209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UCLA Extension Sneak Preview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prin cursul organizat de Auditorium Writers Guild Theater (Beverly Hills) la preţul de 200$ eşti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invitat la proiecţii în Director's Guild theater, la avanpremiere şi la întâlniri Q&amp;A cu actori şi realizatori de film.</a:t>
            </a:r>
          </a:p>
          <a:p>
            <a:pPr algn="l"/>
            <a:endParaRPr lang="en-US" dirty="0"/>
          </a:p>
        </p:txBody>
      </p:sp>
      <p:pic>
        <p:nvPicPr>
          <p:cNvPr id="1027" name="Picture 3" descr="C:\Users\LUMINITA\Desktop\UCLA Extension Sneak 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082321" cy="201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8534400" cy="190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Universal Studios Hollywood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studioul cinematografic fondat în 1912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Fii pregătit pentru cea mai bună întâlnire cu atracţiile de la Hollywood.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 fost create zone tematice după filmele realizate aici: Transformers™: The Ride 3D, King Kong 360 3-D (creaţia lui Peter Jackson), The Simpsons™, Revenge of the Mummy℠ – The Ride, Shrek 4-D™, Jurassic Park®, WaterWorld®. </a:t>
            </a:r>
          </a:p>
          <a:p>
            <a:endParaRPr lang="en-US" dirty="0"/>
          </a:p>
        </p:txBody>
      </p:sp>
      <p:pic>
        <p:nvPicPr>
          <p:cNvPr id="1026" name="Picture 2" descr="C:\Users\LUMINITA\Desktop\Universal Studi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7391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8077200" cy="18288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Upright Citizens Brigade Theatre</a:t>
            </a:r>
            <a:r>
              <a:rPr lang="en-US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locul unde interpretează cei mai amuzanţi şi creativi artişti din domeniu, în 3-4 spectacole de stand-up comedy şi improvizaţie pe noapte. În 2006 s-a deschis primul Comedy Training Center de acest fel din L.A.</a:t>
            </a:r>
          </a:p>
          <a:p>
            <a:pPr algn="l"/>
            <a:endParaRPr lang="en-US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Upright Citizens Brigade Thea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8035472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534400" cy="1600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Warner Bros. VIP Studio Tour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studioul cinematografic fondat în 1918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Îţi permite întâlnirea cu starurile preferate la locul lor de muncă. Poţi arunca o privire în spaţiile unde s-au filmat, de exemplu, seria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Harry Potter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sau sitcom-ul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Durata vizitei: 5 ½ ore.</a:t>
            </a:r>
          </a:p>
          <a:p>
            <a:endParaRPr lang="en-US" dirty="0"/>
          </a:p>
        </p:txBody>
      </p:sp>
      <p:pic>
        <p:nvPicPr>
          <p:cNvPr id="1026" name="Picture 2" descr="C:\Users\LUMINITA\Desktop\Warner Bros. VIP Studio 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6781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315200" cy="2057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Annenberg Space for Photography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specializat în arta fotografică, acest spaţiu oferă o abordare inovatoare de a prezenta lucrări realizate digital şi prin imprimare. Mai mult decât imagini, expoziţiile sale reunesc aspectul muzical cu cel video.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Annenberg Space for Photograp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7642321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"/>
            <a:ext cx="36576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UMINITA\Desktop\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438400"/>
            <a:ext cx="9144000" cy="192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458200" cy="243840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Baby Jane of West Hollywood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locul unde găseşte lucruri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care nu ştiai că există: o colecţie unică de autografe, costume,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fotografii, postere, etc.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Toată lumea vine la Hollywood să vadă ‘stele’ de cinema, dar cum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ar fi să le poţi ‘naturale’? Poţi trage cu ochiul la imagini necenzurate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de la Douglas Fairbanks Sr. la Antonio Banderas.</a:t>
            </a:r>
          </a:p>
          <a:p>
            <a:endParaRPr lang="en-US" dirty="0"/>
          </a:p>
        </p:txBody>
      </p:sp>
      <p:pic>
        <p:nvPicPr>
          <p:cNvPr id="1026" name="Picture 2" descr="C:\Users\LUMINITA\Desktop\Baby Jane of West Hollyw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6934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791200" y="228600"/>
            <a:ext cx="3124200" cy="6248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 Baker Marionette Theater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cea mai longevivă companie de teatru pentru copii din L.A. Bob Baker început să creeze marionete în anul 1954 şi continuă şi astăzi. </a:t>
            </a:r>
          </a:p>
          <a:p>
            <a:pPr algn="l"/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 a fost desemnat al 958-lea monument istorico-cultural al oraşului Los Angeles.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Bob Baker Marionette Thea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5275374" cy="603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"/>
            <a:ext cx="3886200" cy="64770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California Science Center IMAX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de toate pentru fiecare: acvarii, jocuri, întreceri fizice,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sală IMAX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(cea mai mare din L.A.), artefacte istorice ale programelor spaţiale: capsule adevărate Apollo şi Gemini, construcţii la scară mare a navelor Cassini-Huygens şi Endeavor.  </a:t>
            </a: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California Science Center IMA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8387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7162800" cy="2438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Pacific's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Cinerama Dome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unul dintre puţinele clădiri rotunde care găzduiesc un cinematograf. Dacă în anii ’60 deţinea 3 proiectoare pentru vizionarea de filme în format de 35 mm, astăzi sunt prezentate filme în formate moderne.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unul din cele mai bune locuri de a vedea un film.</a:t>
            </a:r>
          </a:p>
          <a:p>
            <a:pPr algn="l"/>
            <a:endParaRPr lang="en-US" sz="600" dirty="0"/>
          </a:p>
        </p:txBody>
      </p:sp>
      <p:pic>
        <p:nvPicPr>
          <p:cNvPr id="1026" name="Picture 2" descr="C:\Users\LUMINITA\Desktop\Cinerama D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531178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458200" cy="182880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Dolby Theater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denumirea veche: Kodak Theatre (până în 2012).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locul unde se desfăşoară unele dintre cele mai grandioase spectacole: premiile OSCAR, premiile Emmy, premiile AFI, finalele American Idols, Victoria's Secret Fashion Show, spectacole live şi de  musical.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Durata vizitei: ½ oră</a:t>
            </a:r>
          </a:p>
          <a:p>
            <a:pPr algn="l"/>
            <a:endParaRPr lang="en-US" sz="2000" dirty="0"/>
          </a:p>
        </p:txBody>
      </p:sp>
      <p:pic>
        <p:nvPicPr>
          <p:cNvPr id="1026" name="Picture 2" descr="C:\Users\LUMINITA\Desktop\Oscar 2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228600"/>
            <a:ext cx="6931570" cy="466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LUMINITA\Desktop\blu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76800" cy="6553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5638800"/>
            <a:ext cx="8382000" cy="990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Disneyland Park California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pătrunde în Regatul magic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printre personaje de poveste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1026" name="Picture 2" descr="C:\Users\LUMINITA\Desktop\Disneyland Califor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7162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1426</Words>
  <Application>Microsoft Office PowerPoint</Application>
  <PresentationFormat>On-screen Show (4:3)</PresentationFormat>
  <Paragraphs>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LUMINITA</dc:creator>
  <cp:lastModifiedBy>AlexB</cp:lastModifiedBy>
  <cp:revision>49</cp:revision>
  <dcterms:created xsi:type="dcterms:W3CDTF">2013-11-10T11:27:03Z</dcterms:created>
  <dcterms:modified xsi:type="dcterms:W3CDTF">2013-11-28T17:52:42Z</dcterms:modified>
</cp:coreProperties>
</file>