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05" r:id="rId4"/>
    <p:sldId id="311" r:id="rId5"/>
    <p:sldId id="326" r:id="rId6"/>
    <p:sldId id="327" r:id="rId7"/>
    <p:sldId id="350" r:id="rId8"/>
    <p:sldId id="349" r:id="rId9"/>
    <p:sldId id="351" r:id="rId10"/>
    <p:sldId id="356" r:id="rId11"/>
    <p:sldId id="357" r:id="rId12"/>
    <p:sldId id="354" r:id="rId13"/>
    <p:sldId id="332" r:id="rId14"/>
    <p:sldId id="345" r:id="rId15"/>
    <p:sldId id="276" r:id="rId16"/>
    <p:sldId id="273" r:id="rId17"/>
    <p:sldId id="331" r:id="rId18"/>
    <p:sldId id="328" r:id="rId19"/>
    <p:sldId id="347" r:id="rId20"/>
    <p:sldId id="334" r:id="rId21"/>
    <p:sldId id="336" r:id="rId22"/>
    <p:sldId id="337" r:id="rId23"/>
    <p:sldId id="338" r:id="rId24"/>
    <p:sldId id="343" r:id="rId25"/>
    <p:sldId id="344" r:id="rId26"/>
    <p:sldId id="335" r:id="rId27"/>
    <p:sldId id="340" r:id="rId28"/>
    <p:sldId id="341" r:id="rId29"/>
    <p:sldId id="342" r:id="rId30"/>
    <p:sldId id="257" r:id="rId31"/>
    <p:sldId id="259" r:id="rId32"/>
    <p:sldId id="260" r:id="rId33"/>
    <p:sldId id="261" r:id="rId34"/>
    <p:sldId id="262" r:id="rId35"/>
    <p:sldId id="263" r:id="rId36"/>
    <p:sldId id="346" r:id="rId37"/>
    <p:sldId id="265" r:id="rId38"/>
    <p:sldId id="266" r:id="rId39"/>
    <p:sldId id="267" r:id="rId40"/>
    <p:sldId id="269" r:id="rId41"/>
    <p:sldId id="277" r:id="rId42"/>
    <p:sldId id="270" r:id="rId43"/>
    <p:sldId id="272" r:id="rId44"/>
    <p:sldId id="355" r:id="rId45"/>
    <p:sldId id="275" r:id="rId46"/>
    <p:sldId id="361" r:id="rId47"/>
    <p:sldId id="363" r:id="rId48"/>
    <p:sldId id="278" r:id="rId49"/>
    <p:sldId id="274" r:id="rId50"/>
    <p:sldId id="279" r:id="rId51"/>
    <p:sldId id="360" r:id="rId52"/>
    <p:sldId id="286" r:id="rId53"/>
    <p:sldId id="287" r:id="rId54"/>
    <p:sldId id="288" r:id="rId55"/>
    <p:sldId id="302" r:id="rId56"/>
    <p:sldId id="304" r:id="rId57"/>
    <p:sldId id="303" r:id="rId58"/>
    <p:sldId id="258" r:id="rId59"/>
    <p:sldId id="280" r:id="rId60"/>
    <p:sldId id="312" r:id="rId61"/>
    <p:sldId id="322" r:id="rId62"/>
    <p:sldId id="323" r:id="rId63"/>
    <p:sldId id="348" r:id="rId64"/>
    <p:sldId id="324" r:id="rId65"/>
    <p:sldId id="36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6D60-348C-43C8-BFAD-F3172CE41C5A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55A8-4092-4151-94A2-9E8FD3B7F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RSACHE\Desktop\Enya%20-%20Fairytal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URSACHE\Desktop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57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Omul nu e ceea ce spune despre el, ci ceea ce el tainuieste.</a:t>
            </a:r>
          </a:p>
        </p:txBody>
      </p:sp>
      <p:pic>
        <p:nvPicPr>
          <p:cNvPr id="7" name="Enya - Fairyta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C:\Users\URSACHE\Desktop\diverse\pt ppt\j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 descr="C:\Users\URSACHE\Desktop\diverse\pt ppt\ffff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C:\Users\URSACHE\Desktop\diverse\pt ppt\vnv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629400" y="228600"/>
            <a:ext cx="2133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uita…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Impreuna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vom reusi 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URSACHE\Desktop\pt ppt 2\picture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URSACHE\Desktop\3a45e16d3e24258c621311249f60b960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8674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Relaxeaza-te mai mult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URSACHE\Desktop\diverse\pt ppt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URSACHE\Desktop\diverse\pt ppt\v bcvb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URSACHE\Desktop\pt ppt 2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29000" y="609600"/>
            <a:ext cx="4191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Mediteaza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URSACHE\Desktop\pt ppt 2\Pictur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57600" y="533400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Imparte si cu altii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URSACHE\Desktop\diverse\pt ppt\6822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URSACHE\Desktop\jerr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28600"/>
            <a:ext cx="533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Cuvintele urate adresate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celorlalti ii pot rani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 mult decat ne imaginam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URSACHE\Desktop\pt ppt 2\Pictur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URSACHE\Desktop\pt ppt 2\Pictur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URSACHE\Desktop\pt ppt 2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533400"/>
            <a:ext cx="525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fi rivalul celui de langa tine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5" name="Picture 3" descr="C:\Users\URSACHE\Desktop\pt ppt 2\pictur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09800"/>
            <a:ext cx="3657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dirty="0" smtClean="0">
                <a:solidFill>
                  <a:srgbClr val="FF0000"/>
                </a:solidFill>
              </a:rPr>
              <a:t>INCEARCA  SA  FI</a:t>
            </a: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URSACHE\Desktop\pt ppt 2\Pictur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4600" y="45720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cautam libertatea…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URSACHE\Desktop\pt ppt 2\Pictur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URSACHE\Desktop\pt ppt 2\Pictur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609600"/>
            <a:ext cx="7239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 sa nu fugim de responsabilitati…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438400"/>
            <a:ext cx="1600200" cy="3124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Caci </a:t>
            </a:r>
          </a:p>
          <a:p>
            <a:pPr>
              <a:buNone/>
            </a:pPr>
            <a:r>
              <a:rPr lang="en-US" dirty="0" smtClean="0"/>
              <a:t>cu </a:t>
            </a:r>
          </a:p>
          <a:p>
            <a:pPr>
              <a:buNone/>
            </a:pPr>
            <a:r>
              <a:rPr lang="en-US" dirty="0" smtClean="0"/>
              <a:t>mic…</a:t>
            </a:r>
            <a:endParaRPr lang="en-US" dirty="0"/>
          </a:p>
        </p:txBody>
      </p:sp>
      <p:pic>
        <p:nvPicPr>
          <p:cNvPr id="30722" name="Picture 2" descr="C:\Users\URSACHE\Desktop\pt ppt 2\Pictur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URSACHE\Desktop\pt ppt 2\Pictur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33800" y="457200"/>
            <a:ext cx="2133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 mare…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URSACHE\Desktop\pt ppt 2\Picture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81000"/>
            <a:ext cx="30480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Toti trebuie sa le infruntam 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URSACHE\Desktop\tj-put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57600" y="0"/>
            <a:ext cx="4724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Lucrurile nu sunt intotdeauna ce par a fi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URSACHE\Desktop\blues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810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 nefericit pentru ca…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RSACHE\Desktop\1156823619_1384152528_a906877b1cb621ac8b016bb82ef23d0d539e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Privesti si nu vezi…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 descr="C:\Users\URSACHE\Desktop\poze_comice_1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71800" y="381000"/>
            <a:ext cx="5105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Vorbesti dar nu te exprimi…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905000"/>
            <a:ext cx="1905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a</a:t>
            </a:r>
            <a:r>
              <a:rPr lang="en-US" sz="3600" dirty="0" smtClean="0"/>
              <a:t>uzi </a:t>
            </a:r>
          </a:p>
          <a:p>
            <a:pPr>
              <a:buNone/>
            </a:pPr>
            <a:r>
              <a:rPr lang="en-US" sz="3600" dirty="0" smtClean="0"/>
              <a:t>dar </a:t>
            </a:r>
          </a:p>
          <a:p>
            <a:pPr>
              <a:buNone/>
            </a:pPr>
            <a:r>
              <a:rPr lang="en-US" sz="3600" dirty="0" smtClean="0"/>
              <a:t>nu </a:t>
            </a:r>
          </a:p>
          <a:p>
            <a:pPr>
              <a:buNone/>
            </a:pPr>
            <a:r>
              <a:rPr lang="en-US" sz="3600" dirty="0" smtClean="0"/>
              <a:t>asculti….</a:t>
            </a:r>
            <a:endParaRPr lang="en-US" sz="3600" dirty="0"/>
          </a:p>
        </p:txBody>
      </p:sp>
      <p:pic>
        <p:nvPicPr>
          <p:cNvPr id="7170" name="Picture 2" descr="C:\Users\URSACHE\Desktop\msc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1828800"/>
            <a:ext cx="2133600" cy="3352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Esti nefericit pentru ca</a:t>
            </a:r>
          </a:p>
          <a:p>
            <a:pPr algn="ctr">
              <a:buNone/>
            </a:pPr>
            <a:r>
              <a:rPr lang="en-US" dirty="0" smtClean="0"/>
              <a:t> atingi, dar nu simti</a:t>
            </a:r>
            <a:r>
              <a:rPr lang="en-US" dirty="0"/>
              <a:t>;</a:t>
            </a:r>
          </a:p>
        </p:txBody>
      </p:sp>
      <p:pic>
        <p:nvPicPr>
          <p:cNvPr id="8194" name="Picture 2" descr="C:\Users\URSACHE\Desktop\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RSACHE\Desktop\gjgjgj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648200"/>
            <a:ext cx="2362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Acum incearca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vezi,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te exprimi,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asculti si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simti 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URSACHE\Desktop\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860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  timpul  m-am  intrebat…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URSACHE\Desktop\diverse\pt ppt\butt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6248400"/>
            <a:ext cx="609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Atunci cand un fluture isi paraseste coconul…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URSACHE\Desktop\diverse\pt ppt\Pictur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228600"/>
            <a:ext cx="609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Realizeaza cat de frumos a devenit?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URSACHE\Desktop\diverse\pt ppt\Picture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7640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4495800"/>
            <a:ext cx="4495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 inca se mai vede ca fiind doar o omida?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URSACHE\Desktop\looney_tune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4419600"/>
            <a:ext cx="3124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Uneori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nvatam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d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greseli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URSACHE\Desktop\diverse\pt ppt\gdsgsd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304800"/>
            <a:ext cx="4267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Surprinde-i  placut pe cei de langa tine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URSACHE\Desktop\diverse\pt ppt\ncvnbcbncncncfn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28600"/>
            <a:ext cx="647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uita…fiecare avem un rost pe lume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5" name="Picture 3" descr="C:\Users\URSACHE\Desktop\diverse\pt ppt\affectionate_cheetahs-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228600"/>
            <a:ext cx="2971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Odihneste-l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 cel 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langa tine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URSACHE\Desktop\diverse\pt ppt\ATT694824 - Copy - Copy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Protejeaza-l pe cel mic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C:\Users\URSACHE\Desktop\diverse\pt ppt\untitled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9" name="Picture 3" descr="C:\Users\URSACHE\Desktop\diverse\pt ppt\Polar_bear_www[1].wallpaper.evolink.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 descr="C:\Users\URSACHE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Incearca sa traiesti  ziua de azi…nu pe cea de ieri.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0658" name="Picture 2" descr="C:\Users\URSACHE\Desktop\Tom-Jerry-t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Daca am gresit sa ne cerem iertare atunci, nu mai tarziu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URSACHE\Desktop\diverse\pt ppt\hang_in_there2c_hams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Priveste lucrurile si din alt unghi…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uneori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raspunsul e chiar acolo 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URSACHE\Desktop\diverse\pt ppt\vfbcnhgv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867400"/>
            <a:ext cx="5943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Nu-i mai placut sa imparti si cu altii? Nu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totul   ni 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cuvine numai noua!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URSACHE\Desktop\R--my-ratatouille-324493_1280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60960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Pastreaza ceea ce iubesti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Picture 2" descr="C:\Users\URSACHE\Desktop\diverse\pt ppt\breaking-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uita…adevarul va iesi tot timpul la lumina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6562" name="Picture 2" descr="C:\Users\URSACHE\Desktop\diverse\pt ppt\goodbye_super_d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572000"/>
            <a:ext cx="3124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Fiecare zi pare prea scurta…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URSACHE\Desktop\diverse\pt ppt\emperor-penguins_weddell-sea_antarc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57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entru toate plimbarile pe care vreau sa le fac…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14" name="Picture 2" descr="C:\Users\URSACHE\Desktop\diverse\pt ppt\baby-girl-with-tedd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286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entru toate cartile pe care vreau sa le citesc…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C:\Users\URSACHE\Desktop\diverse\pt ppt\bmbh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i pentru toti prietenii pe care vreau sa ii vad.   (John Burroughs)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RSACHE\Desktop\Tom_and_Jerry_1237483177_3_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3581400"/>
            <a:ext cx="3352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Ingrijorarea priveste in jur…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RSACHE\Desktop\diverse\pt ppt\Pictur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56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53200" y="1905000"/>
            <a:ext cx="2286000" cy="2743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400" dirty="0" smtClean="0"/>
              <a:t>Parerea</a:t>
            </a:r>
          </a:p>
          <a:p>
            <a:pPr algn="ctr">
              <a:buNone/>
            </a:pPr>
            <a:r>
              <a:rPr lang="en-US" sz="4400" dirty="0" smtClean="0"/>
              <a:t> de rau</a:t>
            </a:r>
          </a:p>
          <a:p>
            <a:pPr algn="ctr">
              <a:buNone/>
            </a:pPr>
            <a:r>
              <a:rPr lang="en-US" sz="4400" dirty="0" smtClean="0"/>
              <a:t> priveste</a:t>
            </a:r>
          </a:p>
          <a:p>
            <a:pPr algn="ctr">
              <a:buNone/>
            </a:pPr>
            <a:r>
              <a:rPr lang="en-US" sz="4400" dirty="0" smtClean="0"/>
              <a:t>   inapoi…</a:t>
            </a:r>
            <a:endParaRPr lang="en-US" sz="44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RSACHE\Desktop\diverse\pt ppt\vbchdgdhgx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2400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Credinta priveste in sus !!!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RSACHE\Desktop\diverse\pt ppt\garden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7620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Timpul e alb, plapand si rar ca o floare de colt…nu se lasa prins de cei care-l alearga. Creste in cei care-l traiesc 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04800"/>
            <a:ext cx="3581400" cy="655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     Fiecare azi al nostru este stricat de amintiri despre ieri si de griji pentru maine. Astfel golim fiecare azi al nostru, preschimbandu-l intr-un loc cetos de intalnire intre ieri si maine. </a:t>
            </a:r>
          </a:p>
          <a:p>
            <a:pPr algn="ctr">
              <a:buNone/>
            </a:pPr>
            <a:r>
              <a:rPr lang="en-US" sz="2800" dirty="0" smtClean="0"/>
              <a:t>(Nicolae Velimirovici)</a:t>
            </a:r>
            <a:endParaRPr lang="en-US" sz="2800" dirty="0"/>
          </a:p>
        </p:txBody>
      </p:sp>
      <p:pic>
        <p:nvPicPr>
          <p:cNvPr id="47106" name="Picture 2" descr="C:\Users\URSACHE\Desktop\diverse\pt ppt\untitled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URSACHE\Desktop\theTailofTheTom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Indrazneste mai mult in viata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URSACHE\Desktop\Tom_and_Jerry_1237483152_0_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uita…cel mai mult conteaza sa iesim din obisnuit 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URSACHE\Desktop\pt ppt 2\picture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URSACHE\Desktop\pt ppt 2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URSACHE\Desktop\diverse\pt ppt\law-of-attr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RSACHE\Desktop\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7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URSACHE\Desktop\diverse\pt ppt\bv vn v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URSACHE\Desktop\diverse\pt ppt\20100427-img_394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81000"/>
            <a:ext cx="5410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 lucrurile care te implinesc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 descr="C:\Users\URSACHE\Desktop\diverse\pt ppt\vgffffffffffffffffffff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3810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Urmareste scopuri realizabile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405</Words>
  <Application>Microsoft Office PowerPoint</Application>
  <PresentationFormat>On-screen Show (4:3)</PresentationFormat>
  <Paragraphs>71</Paragraphs>
  <Slides>65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URSACHE</dc:creator>
  <cp:lastModifiedBy>AlexB</cp:lastModifiedBy>
  <cp:revision>27</cp:revision>
  <dcterms:created xsi:type="dcterms:W3CDTF">2011-02-23T12:04:08Z</dcterms:created>
  <dcterms:modified xsi:type="dcterms:W3CDTF">2011-02-28T21:43:34Z</dcterms:modified>
</cp:coreProperties>
</file>