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6905A-C5D3-45DC-9CED-E371B7D3CBA2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62BAA-4022-4080-9982-1C593F6718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1644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6905A-C5D3-45DC-9CED-E371B7D3CBA2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62BAA-4022-4080-9982-1C593F6718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8083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6905A-C5D3-45DC-9CED-E371B7D3CBA2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62BAA-4022-4080-9982-1C593F6718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54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6905A-C5D3-45DC-9CED-E371B7D3CBA2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62BAA-4022-4080-9982-1C593F6718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7534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6905A-C5D3-45DC-9CED-E371B7D3CBA2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62BAA-4022-4080-9982-1C593F6718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0955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6905A-C5D3-45DC-9CED-E371B7D3CBA2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62BAA-4022-4080-9982-1C593F6718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1103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6905A-C5D3-45DC-9CED-E371B7D3CBA2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62BAA-4022-4080-9982-1C593F6718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1366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6905A-C5D3-45DC-9CED-E371B7D3CBA2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62BAA-4022-4080-9982-1C593F6718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9254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6905A-C5D3-45DC-9CED-E371B7D3CBA2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62BAA-4022-4080-9982-1C593F6718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227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6905A-C5D3-45DC-9CED-E371B7D3CBA2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62BAA-4022-4080-9982-1C593F6718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2622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6905A-C5D3-45DC-9CED-E371B7D3CBA2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62BAA-4022-4080-9982-1C593F6718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4463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6905A-C5D3-45DC-9CED-E371B7D3CBA2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62BAA-4022-4080-9982-1C593F6718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421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9914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1076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534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5919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2051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2911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5149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1949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2664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5331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9437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6217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4521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6810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4123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74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8971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4027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18503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6210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2362201"/>
            <a:ext cx="90424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3504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0347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6858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7487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9392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2788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75666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Custom</PresentationFormat>
  <Paragraphs>0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A</cp:lastModifiedBy>
  <cp:revision>28</cp:revision>
  <dcterms:created xsi:type="dcterms:W3CDTF">2019-05-05T16:17:45Z</dcterms:created>
  <dcterms:modified xsi:type="dcterms:W3CDTF">2019-05-13T16:20:17Z</dcterms:modified>
</cp:coreProperties>
</file>