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03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66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44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14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93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81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9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87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2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6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9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FF12-6A96-4EDD-926E-085DBE699D2C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D6FA-0E3A-402F-B7F3-AB1B7FC9C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45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0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31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24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64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80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75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02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78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45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78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56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03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90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44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01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17</cp:revision>
  <dcterms:created xsi:type="dcterms:W3CDTF">2019-04-17T06:47:11Z</dcterms:created>
  <dcterms:modified xsi:type="dcterms:W3CDTF">2019-04-25T15:31:55Z</dcterms:modified>
</cp:coreProperties>
</file>