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57" r:id="rId3"/>
    <p:sldId id="258" r:id="rId4"/>
    <p:sldId id="261" r:id="rId5"/>
    <p:sldId id="260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62" r:id="rId14"/>
    <p:sldId id="270" r:id="rId15"/>
    <p:sldId id="274" r:id="rId16"/>
    <p:sldId id="271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3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C33E-F6CE-418C-9D81-01FCCAECCC86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4054-60D3-4F36-88BD-52CD1E3982FD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CD826F-103B-4754-826E-6B5B1B5900FA}" type="datetimeFigureOut">
              <a:rPr lang="ro-RO" smtClean="0"/>
              <a:pPr/>
              <a:t>07.03.2011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55D320-6AFF-4A51-BBA3-B0281E7C129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Sanstitre-2000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357166"/>
            <a:ext cx="8258204" cy="6143668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0430" y="4857761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ZIUA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MAMEI</a:t>
            </a:r>
            <a:endParaRPr lang="ro-R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0fbb66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8898">
            <a:off x="971695" y="3451325"/>
            <a:ext cx="4724400" cy="800100"/>
          </a:xfrm>
          <a:prstGeom prst="rect">
            <a:avLst/>
          </a:prstGeom>
        </p:spPr>
      </p:pic>
      <p:pic>
        <p:nvPicPr>
          <p:cNvPr id="11" name="Picture 10" descr="cute-babies-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76433">
            <a:off x="3292253" y="1732104"/>
            <a:ext cx="2250898" cy="218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zoom/>
    <p:sndAc>
      <p:stSnd loop="1">
        <p:snd r:embed="rId2" name="Beethoven - Fur elise_CU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786182" cy="27257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MA-  NGRIJESTE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N-FIECARE  ZI</a:t>
            </a:r>
            <a:endParaRPr lang="ro-R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dsc_12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3" y="0"/>
            <a:ext cx="5357818" cy="691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ute-babies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2"/>
            <a:ext cx="3857628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84f2f4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572140"/>
            <a:ext cx="504825" cy="676275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dsc_1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8" name="Picture 7" descr="cute-babies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571744"/>
            <a:ext cx="2014534" cy="2014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5929330"/>
            <a:ext cx="3357586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DE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C000"/>
                </a:solidFill>
              </a:rPr>
              <a:t>ATITEA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ORI</a:t>
            </a:r>
            <a:r>
              <a:rPr lang="en-US" sz="2800" dirty="0" smtClean="0"/>
              <a:t>.</a:t>
            </a:r>
            <a:endParaRPr lang="ro-RO" sz="2800" dirty="0"/>
          </a:p>
        </p:txBody>
      </p:sp>
      <p:pic>
        <p:nvPicPr>
          <p:cNvPr id="11" name="Picture 10" descr="th_2941096949_1_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143512"/>
            <a:ext cx="1152973" cy="866774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29618" cy="2968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ZILE  LUNGI  SI  VOIE  BUNA,</a:t>
            </a:r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1931_panoram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857232"/>
            <a:ext cx="6786610" cy="567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4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I-TI  DORESC  EU  MULT,</a:t>
            </a:r>
            <a:endParaRPr lang="ro-RO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846213_165634_3f0609a233_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5" y="928670"/>
            <a:ext cx="7747125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atimg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429132"/>
            <a:ext cx="1562100" cy="771525"/>
          </a:xfrm>
          <a:prstGeom prst="rect">
            <a:avLst/>
          </a:prstGeom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71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SI</a:t>
            </a:r>
            <a:r>
              <a:rPr lang="en-US" sz="3200" dirty="0" smtClean="0">
                <a:solidFill>
                  <a:srgbClr val="FFC000"/>
                </a:solidFill>
              </a:rPr>
              <a:t>,  </a:t>
            </a:r>
            <a:r>
              <a:rPr lang="en-US" sz="2800" dirty="0" smtClean="0">
                <a:solidFill>
                  <a:srgbClr val="FFC000"/>
                </a:solidFill>
              </a:rPr>
              <a:t>MA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ROG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DE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FLORI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SA-TI</a:t>
            </a:r>
            <a:r>
              <a:rPr lang="en-US" sz="3200" dirty="0" smtClean="0">
                <a:solidFill>
                  <a:srgbClr val="FFC000"/>
                </a:solidFill>
              </a:rPr>
              <a:t>  </a:t>
            </a:r>
            <a:r>
              <a:rPr lang="en-US" sz="2800" dirty="0" smtClean="0">
                <a:solidFill>
                  <a:srgbClr val="FFC000"/>
                </a:solidFill>
              </a:rPr>
              <a:t>SPUNA</a:t>
            </a:r>
            <a:r>
              <a:rPr lang="en-US" sz="3200" dirty="0" smtClean="0">
                <a:solidFill>
                  <a:srgbClr val="FFC000"/>
                </a:solidFill>
              </a:rPr>
              <a:t>,</a:t>
            </a:r>
            <a:endParaRPr lang="ro-RO" sz="32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pretty_little_girl_portraits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142984"/>
            <a:ext cx="6715172" cy="5467140"/>
          </a:xfrm>
        </p:spPr>
      </p:pic>
      <p:pic>
        <p:nvPicPr>
          <p:cNvPr id="5" name="Picture 4" descr="1247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786322"/>
            <a:ext cx="1152000" cy="1309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  MA  IERTI  MAICUTA  BUNA,</a:t>
            </a:r>
            <a:endParaRPr lang="ro-RO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cut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714356"/>
            <a:ext cx="3857652" cy="5786477"/>
          </a:xfrm>
        </p:spPr>
      </p:pic>
      <p:pic>
        <p:nvPicPr>
          <p:cNvPr id="5" name="Picture 4" descr="tinypr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14356"/>
            <a:ext cx="3765229" cy="5737928"/>
          </a:xfrm>
          <a:prstGeom prst="rect">
            <a:avLst/>
          </a:prstGeom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kids_and_pets_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52863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ass_trees_moun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0"/>
            <a:ext cx="4000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207167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CA  NU  STIU 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  MAI  MULT.</a:t>
            </a:r>
            <a:endParaRPr lang="ro-RO" sz="2800" dirty="0">
              <a:solidFill>
                <a:srgbClr val="92D05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Claudia  3/7/2011</a:t>
            </a:r>
            <a:endParaRPr lang="ro-RO" dirty="0"/>
          </a:p>
        </p:txBody>
      </p:sp>
      <p:pic>
        <p:nvPicPr>
          <p:cNvPr id="9" name="Picture 8" descr="Pu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5929330"/>
            <a:ext cx="600075" cy="666750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  NU  SUNT </a:t>
            </a:r>
            <a:br>
              <a:rPr lang="en-US" dirty="0" smtClean="0"/>
            </a:br>
            <a:r>
              <a:rPr lang="en-US" dirty="0" smtClean="0"/>
              <a:t>DESTUL  DE  MARE ,</a:t>
            </a:r>
            <a:endParaRPr lang="ro-RO" dirty="0"/>
          </a:p>
        </p:txBody>
      </p:sp>
      <p:pic>
        <p:nvPicPr>
          <p:cNvPr id="4" name="Content Placeholder 3" descr="cute-babies-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285836"/>
            <a:ext cx="5572164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SA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POT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SA-NVAT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MACAR</a:t>
            </a:r>
            <a:endParaRPr lang="ro-RO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cute-babies-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73377">
            <a:off x="806984" y="1540659"/>
            <a:ext cx="4676667" cy="4549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ute-babies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85728"/>
            <a:ext cx="3143272" cy="2211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uj13d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357430"/>
            <a:ext cx="3071834" cy="450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bookofknowled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" descr="001e050Bl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869">
            <a:off x="4362738" y="1939326"/>
            <a:ext cx="2458951" cy="3515606"/>
          </a:xfrm>
          <a:prstGeom prst="rect">
            <a:avLst/>
          </a:prstGeom>
        </p:spPr>
      </p:pic>
      <p:pic>
        <p:nvPicPr>
          <p:cNvPr id="7" name="Picture 6" descr="cute-babies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9579">
            <a:off x="1941678" y="1772470"/>
            <a:ext cx="2571768" cy="3675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8572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   PE  CARTE  O  URARE, </a:t>
            </a:r>
            <a:endParaRPr lang="ro-RO" sz="2800" dirty="0"/>
          </a:p>
        </p:txBody>
      </p:sp>
    </p:spTree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1368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  NU  SUNT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DESTUL  DE  MARE</a:t>
            </a:r>
            <a:endParaRPr lang="ro-R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dsc_11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318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880383"/>
            <a:ext cx="3214710" cy="4977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Content Placeholder 5" descr="water-bubble-gir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0787" y="1"/>
            <a:ext cx="66131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9453109_39132833_38208028_2add81df19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189109"/>
            <a:ext cx="2511434" cy="2668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428604"/>
            <a:ext cx="512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CA   SA-TI  DAU  UN   DAR.</a:t>
            </a:r>
            <a:endParaRPr lang="ro-RO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 descr="006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000372"/>
            <a:ext cx="785818" cy="1171575"/>
          </a:xfrm>
          <a:prstGeom prst="rect">
            <a:avLst/>
          </a:prstGeom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51115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DAR ,  I-TI  DAU  O  SARUTARE, </a:t>
            </a:r>
            <a:endParaRPr lang="ro-RO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f_jacyntheblum_f8e590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747038"/>
            <a:ext cx="7072362" cy="611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00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786058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65403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ICI</a:t>
            </a:r>
            <a:r>
              <a:rPr lang="en-US" dirty="0" smtClean="0"/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PE</a:t>
            </a:r>
            <a:r>
              <a:rPr lang="en-US" dirty="0" smtClean="0"/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OBRAJORI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endParaRPr lang="ro-RO" dirty="0"/>
          </a:p>
        </p:txBody>
      </p:sp>
      <p:pic>
        <p:nvPicPr>
          <p:cNvPr id="4" name="Content Placeholder 3" descr="article-1022076-0163EEC300000578-968_468x6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000108"/>
            <a:ext cx="4213775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867733670_938d61b487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2984"/>
            <a:ext cx="4194077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os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076694"/>
            <a:ext cx="4130652" cy="2781306"/>
          </a:xfrm>
          <a:prstGeom prst="rect">
            <a:avLst/>
          </a:prstGeom>
        </p:spPr>
      </p:pic>
      <p:pic>
        <p:nvPicPr>
          <p:cNvPr id="8" name="Picture 7" descr="1goldheart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3429000"/>
            <a:ext cx="942975" cy="390525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  <a:lum bright="-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115196" cy="42862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SI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PE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MINA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ASTA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sz="3600" dirty="0" smtClean="0">
                <a:solidFill>
                  <a:srgbClr val="C00000"/>
                </a:solidFill>
              </a:rPr>
              <a:t>CARE</a:t>
            </a:r>
            <a:r>
              <a:rPr lang="en-US" dirty="0" smtClean="0">
                <a:solidFill>
                  <a:srgbClr val="C00000"/>
                </a:solidFill>
              </a:rPr>
              <a:t> ,</a:t>
            </a:r>
            <a:endParaRPr lang="ro-RO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20952ba35cc7ef98af4639f696ca8c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928670"/>
            <a:ext cx="5347308" cy="5347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ower-Glitzer--ELINA--morning--dividers--SEP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7331">
            <a:off x="6109576" y="2759516"/>
            <a:ext cx="2257425" cy="3333750"/>
          </a:xfrm>
          <a:prstGeom prst="rect">
            <a:avLst/>
          </a:prstGeom>
        </p:spPr>
      </p:pic>
      <p:pic>
        <p:nvPicPr>
          <p:cNvPr id="6" name="Picture 5" descr="photobucket-arena-Desert-rose-animation-Love-pink-hearts-floating-divider-valentines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2714620"/>
            <a:ext cx="1905000" cy="952500"/>
          </a:xfrm>
          <a:prstGeom prst="rect">
            <a:avLst/>
          </a:prstGeom>
        </p:spPr>
      </p:pic>
      <p:pic>
        <p:nvPicPr>
          <p:cNvPr id="7" name="Picture 6" descr="photobucket-arena-Desert-rose-animation-Love-pink-hearts-floating-divider-valentines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357562"/>
            <a:ext cx="1905000" cy="9525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84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Slide 1</vt:lpstr>
      <vt:lpstr>EU  NU  SUNT  DESTUL  DE  MARE ,</vt:lpstr>
      <vt:lpstr>CA  SA  POT SA-NVAT  MACAR</vt:lpstr>
      <vt:lpstr>Slide 4</vt:lpstr>
      <vt:lpstr>SI  NU  SUNT DESTUL  DE  MARE</vt:lpstr>
      <vt:lpstr>Slide 6</vt:lpstr>
      <vt:lpstr>DAR ,  I-TI  DAU  O  SARUTARE, </vt:lpstr>
      <vt:lpstr>ICI  PE  OBRAJORI,</vt:lpstr>
      <vt:lpstr>SI  PE  MINA  ASTA,  CARE ,</vt:lpstr>
      <vt:lpstr>MA-  NGRIJESTE N-FIECARE  ZI</vt:lpstr>
      <vt:lpstr>Slide 11</vt:lpstr>
      <vt:lpstr>ZILE  LUNGI  SI  VOIE  BUNA,</vt:lpstr>
      <vt:lpstr>I-TI  DORESC  EU  MULT,</vt:lpstr>
      <vt:lpstr>SI,  MA  ROG  DE  FLORI  SA-TI  SPUNA,</vt:lpstr>
      <vt:lpstr>SA  MA  IERTI  MAICUTA  BUNA,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23</cp:revision>
  <dcterms:created xsi:type="dcterms:W3CDTF">2011-03-07T11:43:11Z</dcterms:created>
  <dcterms:modified xsi:type="dcterms:W3CDTF">2011-03-07T15:24:47Z</dcterms:modified>
</cp:coreProperties>
</file>