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41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446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803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638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26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878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350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43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42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209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968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C4E75-A880-485B-9E3D-F1BCCD196EB4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5D849-4BFE-485B-B63D-899F1A51B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109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490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707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2349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3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20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055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7938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840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5370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916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9832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6973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3426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586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7075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300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3838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3982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5112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465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777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915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98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32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431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459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2019-04-03T13:48:31Z</dcterms:created>
  <dcterms:modified xsi:type="dcterms:W3CDTF">2019-04-07T10:25:08Z</dcterms:modified>
</cp:coreProperties>
</file>