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B62-67D1-405E-ADC7-9A45A52E84F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049-AA9F-4122-AAFE-DC7B9C02C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658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B62-67D1-405E-ADC7-9A45A52E84F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049-AA9F-4122-AAFE-DC7B9C02C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29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B62-67D1-405E-ADC7-9A45A52E84F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049-AA9F-4122-AAFE-DC7B9C02C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757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B62-67D1-405E-ADC7-9A45A52E84F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049-AA9F-4122-AAFE-DC7B9C02C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07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B62-67D1-405E-ADC7-9A45A52E84F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049-AA9F-4122-AAFE-DC7B9C02C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52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B62-67D1-405E-ADC7-9A45A52E84F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049-AA9F-4122-AAFE-DC7B9C02C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93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B62-67D1-405E-ADC7-9A45A52E84F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049-AA9F-4122-AAFE-DC7B9C02C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22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B62-67D1-405E-ADC7-9A45A52E84F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049-AA9F-4122-AAFE-DC7B9C02C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11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B62-67D1-405E-ADC7-9A45A52E84F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049-AA9F-4122-AAFE-DC7B9C02C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85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B62-67D1-405E-ADC7-9A45A52E84F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049-AA9F-4122-AAFE-DC7B9C02C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07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B62-67D1-405E-ADC7-9A45A52E84F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049-AA9F-4122-AAFE-DC7B9C02C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10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1B62-67D1-405E-ADC7-9A45A52E84F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2F049-AA9F-4122-AAFE-DC7B9C02C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38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151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618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208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614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6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7834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2690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240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117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23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673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97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709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57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342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0183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17</cp:revision>
  <dcterms:created xsi:type="dcterms:W3CDTF">2019-01-04T07:09:02Z</dcterms:created>
  <dcterms:modified xsi:type="dcterms:W3CDTF">2019-01-15T17:57:22Z</dcterms:modified>
</cp:coreProperties>
</file>