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6" r:id="rId11"/>
    <p:sldId id="263" r:id="rId12"/>
    <p:sldId id="267" r:id="rId1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41D3-2AE6-4153-A233-D8612B7D24D9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964-D3AA-4915-94D2-068D50419F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79395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41D3-2AE6-4153-A233-D8612B7D24D9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964-D3AA-4915-94D2-068D50419F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50466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41D3-2AE6-4153-A233-D8612B7D24D9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964-D3AA-4915-94D2-068D50419F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30370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41D3-2AE6-4153-A233-D8612B7D24D9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964-D3AA-4915-94D2-068D50419F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13311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41D3-2AE6-4153-A233-D8612B7D24D9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964-D3AA-4915-94D2-068D50419F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82480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41D3-2AE6-4153-A233-D8612B7D24D9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964-D3AA-4915-94D2-068D50419F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74665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41D3-2AE6-4153-A233-D8612B7D24D9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964-D3AA-4915-94D2-068D50419F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12267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41D3-2AE6-4153-A233-D8612B7D24D9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964-D3AA-4915-94D2-068D50419F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52166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41D3-2AE6-4153-A233-D8612B7D24D9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964-D3AA-4915-94D2-068D50419F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71014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41D3-2AE6-4153-A233-D8612B7D24D9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964-D3AA-4915-94D2-068D50419F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93688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41D3-2AE6-4153-A233-D8612B7D24D9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964-D3AA-4915-94D2-068D50419F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59043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C41D3-2AE6-4153-A233-D8612B7D24D9}" type="datetimeFigureOut">
              <a:rPr lang="ro-RO" smtClean="0"/>
              <a:pPr/>
              <a:t>25.11.2018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5964-D3AA-4915-94D2-068D50419F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5488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785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64776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5208" y="113859"/>
            <a:ext cx="788999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o-RO" sz="2000" b="1" dirty="0">
                <a:solidFill>
                  <a:schemeClr val="bg1"/>
                </a:solidFill>
              </a:rPr>
              <a:t>Amos</a:t>
            </a:r>
          </a:p>
        </p:txBody>
      </p:sp>
      <p:sp>
        <p:nvSpPr>
          <p:cNvPr id="4" name="Rectangle 3"/>
          <p:cNvSpPr/>
          <p:nvPr/>
        </p:nvSpPr>
        <p:spPr>
          <a:xfrm>
            <a:off x="5877261" y="269033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000" b="1" dirty="0"/>
              <a:t>13. </a:t>
            </a:r>
            <a:r>
              <a:rPr lang="ro-RO" sz="2400" b="1" dirty="0"/>
              <a:t>Î</a:t>
            </a:r>
            <a:r>
              <a:rPr lang="ro-RO" sz="2000" b="1" dirty="0"/>
              <a:t>n vremea aceea se vor usca de sete fecioarele cele cu chip frumos şi flăcăii;  </a:t>
            </a:r>
          </a:p>
          <a:p>
            <a:r>
              <a:rPr lang="ro-RO" sz="2000" b="1" dirty="0"/>
              <a:t>14. </a:t>
            </a:r>
            <a:r>
              <a:rPr lang="ro-RO" sz="2400" b="1" dirty="0"/>
              <a:t>C</a:t>
            </a:r>
            <a:r>
              <a:rPr lang="ro-RO" sz="2000" b="1" dirty="0"/>
              <a:t>ei care se jură pe păcatul Samariei şi zic: "Viu este Dumnezeul tău, Dane, şi vie este calea până la Beer-Şeba" - vor cădea şi nu se vor mai scula!</a:t>
            </a:r>
          </a:p>
        </p:txBody>
      </p:sp>
    </p:spTree>
    <p:extLst>
      <p:ext uri="{BB962C8B-B14F-4D97-AF65-F5344CB8AC3E}">
        <p14:creationId xmlns:p14="http://schemas.microsoft.com/office/powerpoint/2010/main" xmlns="" val="300295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51837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 smtClean="0"/>
              <a:t>Când sufletul nostru este în întregime îndreptat spre Dumnezeu... toate întrebările încetează... Nu mai există decât o întrebare... Cum să dobândim pe Duhul Sfânt în noi şi să-L păstrăm...!</a:t>
            </a:r>
          </a:p>
          <a:p>
            <a:pPr algn="ctr"/>
            <a:r>
              <a:rPr lang="ro-RO" sz="2400" b="1" dirty="0" smtClean="0"/>
              <a:t> Profesor Gheorghe Donea</a:t>
            </a:r>
          </a:p>
          <a:p>
            <a:pPr algn="ctr"/>
            <a:r>
              <a:rPr lang="ro-RO" sz="2400" b="1" dirty="0" smtClean="0"/>
              <a:t>donea_gheorghe@yahoo.com </a:t>
            </a:r>
            <a:endParaRPr lang="ro-RO" sz="2400" b="1" dirty="0"/>
          </a:p>
        </p:txBody>
      </p:sp>
    </p:spTree>
    <p:extLst>
      <p:ext uri="{BB962C8B-B14F-4D97-AF65-F5344CB8AC3E}">
        <p14:creationId xmlns:p14="http://schemas.microsoft.com/office/powerpoint/2010/main" xmlns="" val="119031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2363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236311"/>
            <a:ext cx="8907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/>
              <a:t>1. </a:t>
            </a:r>
            <a:r>
              <a:rPr lang="ro-RO" sz="2400" b="1" dirty="0"/>
              <a:t>Ş</a:t>
            </a:r>
            <a:r>
              <a:rPr lang="ro-RO" sz="2000" b="1" dirty="0"/>
              <a:t>i iată ce mi-a arătat Domnul Dumnezeu: se făcea un coş cu poame, 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2366" y="318254"/>
            <a:ext cx="1994777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o-RO" sz="2000" b="1" dirty="0" smtClean="0">
                <a:solidFill>
                  <a:schemeClr val="bg1"/>
                </a:solidFill>
              </a:rPr>
              <a:t>Un </a:t>
            </a:r>
            <a:r>
              <a:rPr lang="ro-RO" sz="2000" b="1" dirty="0">
                <a:solidFill>
                  <a:schemeClr val="bg1"/>
                </a:solidFill>
              </a:rPr>
              <a:t>coş cu poame</a:t>
            </a:r>
          </a:p>
        </p:txBody>
      </p:sp>
    </p:spTree>
    <p:extLst>
      <p:ext uri="{BB962C8B-B14F-4D97-AF65-F5344CB8AC3E}">
        <p14:creationId xmlns:p14="http://schemas.microsoft.com/office/powerpoint/2010/main" xmlns="" val="286162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176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69286" y="5517520"/>
            <a:ext cx="3122714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o-RO" sz="2000" b="1" dirty="0">
                <a:solidFill>
                  <a:schemeClr val="bg1"/>
                </a:solidFill>
              </a:rPr>
              <a:t>Amos vorbește în proverbe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1763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 smtClean="0"/>
              <a:t>2</a:t>
            </a:r>
            <a:r>
              <a:rPr lang="ro-RO" sz="2000" b="1" dirty="0"/>
              <a:t>. </a:t>
            </a:r>
            <a:r>
              <a:rPr lang="ro-RO" sz="2400" b="1" dirty="0"/>
              <a:t>Ş</a:t>
            </a:r>
            <a:r>
              <a:rPr lang="ro-RO" sz="2000" b="1" dirty="0"/>
              <a:t>i mi-a zis: "Ce vezi tu, Amos?" şi a grăit Domnul către mine: "Vine sfârşitul poporului Meu Israel, căci nu-l voi mai trece cu vederea!  </a:t>
            </a:r>
          </a:p>
        </p:txBody>
      </p:sp>
    </p:spTree>
    <p:extLst>
      <p:ext uri="{BB962C8B-B14F-4D97-AF65-F5344CB8AC3E}">
        <p14:creationId xmlns:p14="http://schemas.microsoft.com/office/powerpoint/2010/main" xmlns="" val="402923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6153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67311" y="5215191"/>
            <a:ext cx="3545201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o-RO" sz="2000" b="1" dirty="0">
                <a:solidFill>
                  <a:schemeClr val="bg1"/>
                </a:solidFill>
              </a:rPr>
              <a:t>Cântecele templului vor plânge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15301"/>
            <a:ext cx="1219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/>
              <a:t>3. </a:t>
            </a:r>
            <a:r>
              <a:rPr lang="ro-RO" sz="2400" b="1" dirty="0"/>
              <a:t>Ş</a:t>
            </a:r>
            <a:r>
              <a:rPr lang="ro-RO" sz="2000" b="1" dirty="0"/>
              <a:t>i </a:t>
            </a:r>
            <a:r>
              <a:rPr lang="ro-RO" sz="2000" b="1" dirty="0" smtClean="0"/>
              <a:t>în </a:t>
            </a:r>
            <a:r>
              <a:rPr lang="ro-RO" sz="2000" b="1" dirty="0"/>
              <a:t>ziua aceea cântările templului se vor preface în tânguiri, zice Domnul Dumnezeu. Hoiturile vor fi fără de număr; oriunde se vor arunca va fi tăcere!  </a:t>
            </a:r>
          </a:p>
          <a:p>
            <a:r>
              <a:rPr lang="ro-RO" sz="2000" b="1" dirty="0"/>
              <a:t>4. </a:t>
            </a:r>
            <a:r>
              <a:rPr lang="ro-RO" sz="2400" b="1" dirty="0"/>
              <a:t>A</a:t>
            </a:r>
            <a:r>
              <a:rPr lang="ro-RO" sz="2000" b="1" dirty="0"/>
              <a:t>scultaţi acestea, voi cei care zdrobiţi pe cei sărmani şi vreţi să stârpiţi pe cei obijduiţi din ţară,  </a:t>
            </a:r>
          </a:p>
        </p:txBody>
      </p:sp>
    </p:spTree>
    <p:extLst>
      <p:ext uri="{BB962C8B-B14F-4D97-AF65-F5344CB8AC3E}">
        <p14:creationId xmlns:p14="http://schemas.microsoft.com/office/powerpoint/2010/main" xmlns="" val="50228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5019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3635" y="296739"/>
            <a:ext cx="1351652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o-RO" sz="2000" b="1" dirty="0">
                <a:solidFill>
                  <a:schemeClr val="bg1"/>
                </a:solidFill>
              </a:rPr>
              <a:t>Luna nouă </a:t>
            </a:r>
          </a:p>
        </p:txBody>
      </p:sp>
      <p:sp>
        <p:nvSpPr>
          <p:cNvPr id="4" name="Rectangle 3"/>
          <p:cNvSpPr/>
          <p:nvPr/>
        </p:nvSpPr>
        <p:spPr>
          <a:xfrm>
            <a:off x="6468931" y="2493998"/>
            <a:ext cx="56011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/>
              <a:t>5. </a:t>
            </a:r>
            <a:r>
              <a:rPr lang="ro-RO" sz="2400" b="1" dirty="0"/>
              <a:t>Z</a:t>
            </a:r>
            <a:r>
              <a:rPr lang="ro-RO" sz="2000" b="1" dirty="0"/>
              <a:t>icând: "Când va trece luna nouă ca să vindem grâul şi ziua de odihnă ca să deschidem jitniţa, să micşorăm efa, să mărim siclul şi să le înlocuim cu cântare strâmbe?  </a:t>
            </a:r>
          </a:p>
        </p:txBody>
      </p:sp>
    </p:spTree>
    <p:extLst>
      <p:ext uri="{BB962C8B-B14F-4D97-AF65-F5344CB8AC3E}">
        <p14:creationId xmlns:p14="http://schemas.microsoft.com/office/powerpoint/2010/main" xmlns="" val="321703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48781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878189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/>
              <a:t>6. </a:t>
            </a:r>
            <a:r>
              <a:rPr lang="ro-RO" sz="2400" b="1" dirty="0"/>
              <a:t>S</a:t>
            </a:r>
            <a:r>
              <a:rPr lang="ro-RO" sz="2000" b="1" dirty="0"/>
              <a:t>ă cumpărăm pe preţ de argint pe cei nevoiaşi şi pe cei în strâmtorare pentru o pereche de încălţăminte, să vindem grâul cel de lepădat?"  </a:t>
            </a:r>
          </a:p>
          <a:p>
            <a:r>
              <a:rPr lang="ro-RO" sz="2000" b="1" dirty="0"/>
              <a:t>7. </a:t>
            </a:r>
            <a:r>
              <a:rPr lang="ro-RO" sz="2400" b="1" dirty="0"/>
              <a:t>J</a:t>
            </a:r>
            <a:r>
              <a:rPr lang="ro-RO" sz="2000" b="1" dirty="0"/>
              <a:t>uratu-S-a Domnul împotriva semeţiei lui Iacov: "Niciodată nu voi uita faptele lor!"  </a:t>
            </a:r>
          </a:p>
          <a:p>
            <a:r>
              <a:rPr lang="ro-RO" sz="2000" b="1" dirty="0"/>
              <a:t>8. </a:t>
            </a:r>
            <a:r>
              <a:rPr lang="ro-RO" sz="2400" b="1" dirty="0"/>
              <a:t>P</a:t>
            </a:r>
            <a:r>
              <a:rPr lang="ro-RO" sz="2000" b="1" dirty="0"/>
              <a:t>entru aceasta, oare, pământul nu se va zbuciuma şi toţi locuitorii nu vor fi cuprinşi de jale? Se va înălţa ca Nilul pe de-a întregul, se va învolbura şi va descreşte ca fluviul cel din Egipt.  </a:t>
            </a:r>
          </a:p>
        </p:txBody>
      </p:sp>
      <p:sp>
        <p:nvSpPr>
          <p:cNvPr id="4" name="Rectangle 3"/>
          <p:cNvSpPr/>
          <p:nvPr/>
        </p:nvSpPr>
        <p:spPr>
          <a:xfrm>
            <a:off x="8878977" y="4384645"/>
            <a:ext cx="3313023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o-RO" sz="2000" b="1" dirty="0" smtClean="0">
                <a:solidFill>
                  <a:schemeClr val="bg1"/>
                </a:solidFill>
              </a:rPr>
              <a:t>Negustori cu </a:t>
            </a:r>
            <a:r>
              <a:rPr lang="ro-RO" sz="2000" b="1" dirty="0">
                <a:solidFill>
                  <a:schemeClr val="bg1"/>
                </a:solidFill>
              </a:rPr>
              <a:t>cântare strâmbe</a:t>
            </a:r>
          </a:p>
        </p:txBody>
      </p:sp>
    </p:spTree>
    <p:extLst>
      <p:ext uri="{BB962C8B-B14F-4D97-AF65-F5344CB8AC3E}">
        <p14:creationId xmlns:p14="http://schemas.microsoft.com/office/powerpoint/2010/main" xmlns="" val="141360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2304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45635" y="4830381"/>
            <a:ext cx="2646365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o-RO" sz="2000" b="1" dirty="0">
                <a:solidFill>
                  <a:schemeClr val="bg1"/>
                </a:solidFill>
              </a:rPr>
              <a:t>Voi întuneca pământul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230491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/>
              <a:t>9. </a:t>
            </a:r>
            <a:r>
              <a:rPr lang="ro-RO" sz="2400" b="1" dirty="0"/>
              <a:t>I</a:t>
            </a:r>
            <a:r>
              <a:rPr lang="ro-RO" sz="2000" b="1" dirty="0"/>
              <a:t>ar în ziua aceea, zice Domnul Dumnezeu, voi apune soarele în miezul zilei şi voi întuneca pământul în zi luminoasă;  </a:t>
            </a:r>
          </a:p>
          <a:p>
            <a:r>
              <a:rPr lang="ro-RO" sz="2000" b="1" dirty="0"/>
              <a:t>10. </a:t>
            </a:r>
            <a:r>
              <a:rPr lang="ro-RO" sz="2400" b="1" dirty="0"/>
              <a:t>V</a:t>
            </a:r>
            <a:r>
              <a:rPr lang="ro-RO" sz="2000" b="1" dirty="0"/>
              <a:t>oi preface praznicele voastre în jelire şi toate cântările voastre în tânguire; pe toate coapsele voi pune sac şi pleşuve vor fi toate capetele; voi înteţi jalea ca pentru cel unul-născut şi sfârşitul va fi o zi de deznădejde!  </a:t>
            </a:r>
          </a:p>
        </p:txBody>
      </p:sp>
    </p:spTree>
    <p:extLst>
      <p:ext uri="{BB962C8B-B14F-4D97-AF65-F5344CB8AC3E}">
        <p14:creationId xmlns:p14="http://schemas.microsoft.com/office/powerpoint/2010/main" xmlns="" val="277750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887" y="285981"/>
            <a:ext cx="3582071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fi-FI" sz="2000" b="1" dirty="0">
                <a:solidFill>
                  <a:schemeClr val="bg1"/>
                </a:solidFill>
              </a:rPr>
              <a:t>Voi apune soarele în miezul zilei</a:t>
            </a:r>
            <a:endParaRPr lang="ro-R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03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2735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31608" y="4707596"/>
            <a:ext cx="6333978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Amos confirmă cuvintele lui Dumnezeu despre o foamete </a:t>
            </a:r>
            <a:endParaRPr lang="ro-RO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273522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/>
              <a:t>11. </a:t>
            </a:r>
            <a:r>
              <a:rPr lang="ro-RO" sz="2400" b="1" dirty="0"/>
              <a:t>I</a:t>
            </a:r>
            <a:r>
              <a:rPr lang="ro-RO" sz="2000" b="1" dirty="0"/>
              <a:t>ată vin zile, zice Domnul Dumnezeu, în care voi trimite foamete pe pământ, nu foamete de pâine şi nu sete de apă, ci de auzit cuvintele Domnului.  </a:t>
            </a:r>
          </a:p>
          <a:p>
            <a:r>
              <a:rPr lang="ro-RO" sz="2000" b="1" dirty="0"/>
              <a:t>12. </a:t>
            </a:r>
            <a:r>
              <a:rPr lang="ro-RO" sz="2400" b="1" dirty="0"/>
              <a:t>Ş</a:t>
            </a:r>
            <a:r>
              <a:rPr lang="ro-RO" sz="2000" b="1" dirty="0"/>
              <a:t>i ei se vor clătina de la o mare până la cealaltă şi de la miazănoapte la răsărit şi vor cutreiera pământul căutând cuvântul Domnului, dar nu îl vor afla.  </a:t>
            </a:r>
          </a:p>
        </p:txBody>
      </p:sp>
    </p:spTree>
    <p:extLst>
      <p:ext uri="{BB962C8B-B14F-4D97-AF65-F5344CB8AC3E}">
        <p14:creationId xmlns:p14="http://schemas.microsoft.com/office/powerpoint/2010/main" xmlns="" val="465065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303</Words>
  <Application>Microsoft Office PowerPoint</Application>
  <PresentationFormat>Custom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Donea Gheorghe</dc:creator>
  <cp:lastModifiedBy>A</cp:lastModifiedBy>
  <cp:revision>6</cp:revision>
  <dcterms:created xsi:type="dcterms:W3CDTF">2018-11-19T08:30:06Z</dcterms:created>
  <dcterms:modified xsi:type="dcterms:W3CDTF">2018-11-25T15:58:06Z</dcterms:modified>
</cp:coreProperties>
</file>