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61" r:id="rId2"/>
    <p:sldId id="271" r:id="rId3"/>
    <p:sldId id="270" r:id="rId4"/>
    <p:sldId id="259" r:id="rId5"/>
    <p:sldId id="267" r:id="rId6"/>
    <p:sldId id="269" r:id="rId7"/>
    <p:sldId id="278" r:id="rId8"/>
    <p:sldId id="265" r:id="rId9"/>
    <p:sldId id="262" r:id="rId10"/>
    <p:sldId id="266" r:id="rId11"/>
    <p:sldId id="258" r:id="rId12"/>
    <p:sldId id="275" r:id="rId13"/>
    <p:sldId id="279" r:id="rId14"/>
    <p:sldId id="281" r:id="rId15"/>
    <p:sldId id="264" r:id="rId16"/>
    <p:sldId id="274" r:id="rId17"/>
    <p:sldId id="280" r:id="rId18"/>
    <p:sldId id="282" r:id="rId19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4" d="100"/>
          <a:sy n="64" d="100"/>
        </p:scale>
        <p:origin x="-1344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37E3DB-274F-4095-80B7-2C9F76D33913}" type="datetimeFigureOut">
              <a:rPr lang="ro-RO" smtClean="0"/>
              <a:pPr/>
              <a:t>17.05.2011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74B19C-A2D8-4411-8808-1BA90572F2FB}" type="slidenum">
              <a:rPr lang="ro-RO" smtClean="0"/>
              <a:pPr/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74B19C-A2D8-4411-8808-1BA90572F2FB}" type="slidenum">
              <a:rPr lang="ro-RO" smtClean="0"/>
              <a:pPr/>
              <a:t>17</a:t>
            </a:fld>
            <a:endParaRPr lang="ro-R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0BFF-030B-4427-BD64-1ECB6532B629}" type="datetimeFigureOut">
              <a:rPr lang="ro-RO" smtClean="0"/>
              <a:pPr/>
              <a:t>17.05.2011</a:t>
            </a:fld>
            <a:endParaRPr lang="ro-RO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BEBD1-F5EE-4D25-B5C0-5D67AF92B711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0BFF-030B-4427-BD64-1ECB6532B629}" type="datetimeFigureOut">
              <a:rPr lang="ro-RO" smtClean="0"/>
              <a:pPr/>
              <a:t>17.05.2011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BEBD1-F5EE-4D25-B5C0-5D67AF92B711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0BFF-030B-4427-BD64-1ECB6532B629}" type="datetimeFigureOut">
              <a:rPr lang="ro-RO" smtClean="0"/>
              <a:pPr/>
              <a:t>17.05.2011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BEBD1-F5EE-4D25-B5C0-5D67AF92B711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0BFF-030B-4427-BD64-1ECB6532B629}" type="datetimeFigureOut">
              <a:rPr lang="ro-RO" smtClean="0"/>
              <a:pPr/>
              <a:t>17.05.2011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BEBD1-F5EE-4D25-B5C0-5D67AF92B711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0BFF-030B-4427-BD64-1ECB6532B629}" type="datetimeFigureOut">
              <a:rPr lang="ro-RO" smtClean="0"/>
              <a:pPr/>
              <a:t>17.05.2011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C8BEBD1-F5EE-4D25-B5C0-5D67AF92B711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0BFF-030B-4427-BD64-1ECB6532B629}" type="datetimeFigureOut">
              <a:rPr lang="ro-RO" smtClean="0"/>
              <a:pPr/>
              <a:t>17.05.2011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BEBD1-F5EE-4D25-B5C0-5D67AF92B711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0BFF-030B-4427-BD64-1ECB6532B629}" type="datetimeFigureOut">
              <a:rPr lang="ro-RO" smtClean="0"/>
              <a:pPr/>
              <a:t>17.05.2011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BEBD1-F5EE-4D25-B5C0-5D67AF92B711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0BFF-030B-4427-BD64-1ECB6532B629}" type="datetimeFigureOut">
              <a:rPr lang="ro-RO" smtClean="0"/>
              <a:pPr/>
              <a:t>17.05.2011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BEBD1-F5EE-4D25-B5C0-5D67AF92B711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0BFF-030B-4427-BD64-1ECB6532B629}" type="datetimeFigureOut">
              <a:rPr lang="ro-RO" smtClean="0"/>
              <a:pPr/>
              <a:t>17.05.2011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BEBD1-F5EE-4D25-B5C0-5D67AF92B711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0BFF-030B-4427-BD64-1ECB6532B629}" type="datetimeFigureOut">
              <a:rPr lang="ro-RO" smtClean="0"/>
              <a:pPr/>
              <a:t>17.05.2011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BEBD1-F5EE-4D25-B5C0-5D67AF92B711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60BFF-030B-4427-BD64-1ECB6532B629}" type="datetimeFigureOut">
              <a:rPr lang="ro-RO" smtClean="0"/>
              <a:pPr/>
              <a:t>17.05.2011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BEBD1-F5EE-4D25-B5C0-5D67AF92B711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0B60BFF-030B-4427-BD64-1ECB6532B629}" type="datetimeFigureOut">
              <a:rPr lang="ro-RO" smtClean="0"/>
              <a:pPr/>
              <a:t>17.05.2011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C8BEBD1-F5EE-4D25-B5C0-5D67AF92B711}" type="slidenum">
              <a:rPr lang="ro-RO" smtClean="0"/>
              <a:pPr/>
              <a:t>‹#›</a:t>
            </a:fld>
            <a:endParaRPr lang="ro-RO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Content Placeholder 3" descr="90f0daf9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248"/>
          </a:xfrm>
        </p:spPr>
      </p:pic>
      <p:pic>
        <p:nvPicPr>
          <p:cNvPr id="5" name="Picture 4" descr="90f0daf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428604"/>
            <a:ext cx="8215370" cy="6116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785786" y="642918"/>
            <a:ext cx="407196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NATHALIE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728" y="5643578"/>
            <a:ext cx="60773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Lucida Calligraphy" pitchFamily="66" charset="0"/>
              </a:rPr>
              <a:t>Muzica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Lucida Calligraphy" pitchFamily="66" charset="0"/>
              </a:rPr>
              <a:t> :  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latin typeface="Lucida Calligraphy" pitchFamily="66" charset="0"/>
              </a:rPr>
              <a:t>Hulio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Lucida Calligraphy" pitchFamily="66" charset="0"/>
              </a:rPr>
              <a:t>  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Lucida Calligraphy" pitchFamily="66" charset="0"/>
              </a:rPr>
              <a:t>Iglesias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Lucida Calligraphy" pitchFamily="66" charset="0"/>
              </a:rPr>
              <a:t>  ~ 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Lucida Calligraphy" pitchFamily="66" charset="0"/>
              </a:rPr>
              <a:t>Nathalie</a:t>
            </a:r>
            <a:endParaRPr lang="ro-RO" dirty="0">
              <a:solidFill>
                <a:schemeClr val="accent6">
                  <a:lumMod val="75000"/>
                </a:schemeClr>
              </a:solidFill>
              <a:latin typeface="Lucida Calligraphy" pitchFamily="66" charset="0"/>
            </a:endParaRPr>
          </a:p>
        </p:txBody>
      </p:sp>
    </p:spTree>
  </p:cSld>
  <p:clrMapOvr>
    <a:masterClrMapping/>
  </p:clrMapOvr>
  <p:transition spd="slow" advTm="10000">
    <p:zoom/>
    <p:sndAc>
      <p:stSnd loop="1">
        <p:snd r:embed="rId2" name="01_NATHALIE_CU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Content Placeholder 3" descr="gardenofrosesalannahhil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7158" y="357166"/>
            <a:ext cx="8339067" cy="6072230"/>
          </a:xfrm>
        </p:spPr>
      </p:pic>
      <p:pic>
        <p:nvPicPr>
          <p:cNvPr id="5" name="Picture 4" descr="gardenofrosesalannahhi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491490"/>
            <a:ext cx="8072494" cy="5875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 rot="3431697">
            <a:off x="2789621" y="3175399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Nathalie</a:t>
            </a:r>
            <a:endParaRPr lang="ro-RO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ransition spd="slow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Content Placeholder 3" descr="2s0ljc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16"/>
          </a:xfrm>
        </p:spPr>
      </p:pic>
      <p:pic>
        <p:nvPicPr>
          <p:cNvPr id="5" name="Picture 4" descr="th_065fcbb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428604"/>
            <a:ext cx="2357454" cy="2417901"/>
          </a:xfrm>
          <a:prstGeom prst="rect">
            <a:avLst/>
          </a:prstGeom>
        </p:spPr>
      </p:pic>
      <p:pic>
        <p:nvPicPr>
          <p:cNvPr id="6" name="Picture 5" descr="2s0ljc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786842" cy="666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0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lum bright="-7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Content Placeholder 3" descr="magical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16" y="0"/>
            <a:ext cx="9137384" cy="6286520"/>
          </a:xfrm>
        </p:spPr>
      </p:pic>
      <p:pic>
        <p:nvPicPr>
          <p:cNvPr id="5" name="Picture 4" descr="magic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8858280" cy="6094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flyingbird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291" y="1214422"/>
            <a:ext cx="2000264" cy="785818"/>
          </a:xfrm>
          <a:prstGeom prst="rect">
            <a:avLst/>
          </a:prstGeom>
        </p:spPr>
      </p:pic>
    </p:spTree>
  </p:cSld>
  <p:clrMapOvr>
    <a:masterClrMapping/>
  </p:clrMapOvr>
  <p:transition spd="slow" advTm="1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Content Placeholder 3" descr="47176df0-9273-408a-9fc3-a3430dbf65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93908" cy="6858000"/>
          </a:xfrm>
        </p:spPr>
      </p:pic>
      <p:pic>
        <p:nvPicPr>
          <p:cNvPr id="6" name="Picture 5" descr="47176df0-9273-408a-9fc3-a3430dbf65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82589" cy="6643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20geic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571480"/>
            <a:ext cx="3446895" cy="57864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7158" y="1071546"/>
            <a:ext cx="53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Nathalie</a:t>
            </a:r>
            <a:endParaRPr lang="ro-RO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ransition spd="slow"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6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Content Placeholder 3" descr="eva5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16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eva5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06" y="214290"/>
            <a:ext cx="8912294" cy="6643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Content Placeholder 3" descr="5c74a71f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9359"/>
          </a:xfrm>
        </p:spPr>
      </p:pic>
      <p:pic>
        <p:nvPicPr>
          <p:cNvPr id="5" name="Picture 4" descr="5c74a71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428604"/>
            <a:ext cx="8143932" cy="5929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lum bright="-37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Content Placeholder 3" descr="P1244098305vw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08309" cy="6072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P1244098305vw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8786842" cy="58102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 rot="1459271">
            <a:off x="659931" y="1187728"/>
            <a:ext cx="1251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Nathalie</a:t>
            </a:r>
            <a:endParaRPr lang="ro-RO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 advTm="10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lum bright="-5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                           </a:t>
            </a:r>
            <a:endParaRPr lang="ro-RO" dirty="0"/>
          </a:p>
        </p:txBody>
      </p:sp>
      <p:pic>
        <p:nvPicPr>
          <p:cNvPr id="4" name="Content Placeholder 3" descr="0_48a9b_1224242d_orig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864396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 rot="20864073">
            <a:off x="7223502" y="1638363"/>
            <a:ext cx="979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FIN</a:t>
            </a:r>
            <a:endParaRPr lang="ro-RO" dirty="0">
              <a:solidFill>
                <a:schemeClr val="accent6">
                  <a:lumMod val="75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A64CB-1FB4-4483-B114-DB36EEB8EFAB}" type="datetime1">
              <a:rPr lang="ro-RO" smtClean="0">
                <a:solidFill>
                  <a:schemeClr val="accent6">
                    <a:lumMod val="75000"/>
                  </a:schemeClr>
                </a:solidFill>
              </a:rPr>
              <a:pPr/>
              <a:t>17.05.2011</a:t>
            </a:fld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   Claudia  </a:t>
            </a:r>
            <a:endParaRPr lang="ro-RO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Picture 7" descr="dov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V="1">
            <a:off x="-1357354" y="5643578"/>
            <a:ext cx="45719" cy="53339"/>
          </a:xfrm>
          <a:prstGeom prst="rect">
            <a:avLst/>
          </a:prstGeom>
        </p:spPr>
      </p:pic>
      <p:pic>
        <p:nvPicPr>
          <p:cNvPr id="9" name="Picture 8" descr="dove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28794" y="6072206"/>
            <a:ext cx="522515" cy="609601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51" name="Picture 4" descr="slidefin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2362200"/>
            <a:ext cx="67818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Content Placeholder 3" descr="fantasy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6000" y="214290"/>
            <a:ext cx="8642280" cy="6429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fantas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428604"/>
            <a:ext cx="8306744" cy="5929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Content Placeholder 3" descr="1405434-ce68ddb8-d826-41c2-ac8e-8c7e0526b8ff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61450" cy="6858000"/>
          </a:xfrm>
        </p:spPr>
      </p:pic>
      <p:pic>
        <p:nvPicPr>
          <p:cNvPr id="5" name="Picture 4" descr="1405434-ce68ddb8-d826-41c2-ac8e-8c7e0526b8f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0"/>
            <a:ext cx="8604000" cy="6440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800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Right)">
                                      <p:cBhvr>
                                        <p:cTn id="6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Content Placeholder 3" descr="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428604"/>
            <a:ext cx="9138772" cy="5929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857884" y="4643446"/>
            <a:ext cx="1277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Nathalie</a:t>
            </a:r>
            <a:endParaRPr lang="ro-RO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Content Placeholder 3" descr="origina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6313"/>
          </a:xfrm>
        </p:spPr>
      </p:pic>
      <p:pic>
        <p:nvPicPr>
          <p:cNvPr id="5" name="Picture 4" descr="origin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59881"/>
            <a:ext cx="8786842" cy="6598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Content Placeholder 3" descr="556771116x627536391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596" y="357166"/>
            <a:ext cx="8316000" cy="6170928"/>
          </a:xfrm>
        </p:spPr>
      </p:pic>
      <p:pic>
        <p:nvPicPr>
          <p:cNvPr id="5" name="Picture 4" descr="556771116x62753639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571480"/>
            <a:ext cx="7929618" cy="5786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0000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Content Placeholder 3" descr="purpleheartsbokeheffect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  <p:pic>
        <p:nvPicPr>
          <p:cNvPr id="11" name="Picture 10" descr="023334372777330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92" y="409275"/>
            <a:ext cx="4286280" cy="6448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7572396" y="5572140"/>
            <a:ext cx="106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Nathalie</a:t>
            </a:r>
            <a:endParaRPr lang="ro-RO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 spd="slow" advTm="10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Content Placeholder 3" descr="call_of_nature_by_mariathestran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38373"/>
          </a:xfrm>
        </p:spPr>
      </p:pic>
      <p:pic>
        <p:nvPicPr>
          <p:cNvPr id="5" name="Picture 4" descr="call_of_nature_by_mariathestran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71540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10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Content Placeholder 3" descr="318459220059af7ca190z9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1" cy="6858016"/>
          </a:xfrm>
        </p:spPr>
      </p:pic>
      <p:pic>
        <p:nvPicPr>
          <p:cNvPr id="7" name="Picture 6" descr="7f076bc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2500306"/>
            <a:ext cx="542925" cy="514350"/>
          </a:xfrm>
          <a:prstGeom prst="rect">
            <a:avLst/>
          </a:prstGeom>
        </p:spPr>
      </p:pic>
    </p:spTree>
  </p:cSld>
  <p:clrMapOvr>
    <a:masterClrMapping/>
  </p:clrMapOvr>
  <p:transition spd="slow" advTm="1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08 0.01065  -0.017 0.02131  -0.021 0.03463  C -0.025 0.04928  -0.027 0.06659  -0.029 0.0839  C -0.031 0.10122  -0.029 0.11587  -0.027 0.13185  C -0.025 0.1465  -0.022 0.16248  -0.015 0.1758  C -0.009 0.18911  0.001 0.19977  0.012 0.20776  C 0.022 0.21575  0.034 0.22108  0.046 0.22374  C 0.058 0.2264  0.07 0.2264  0.081 0.22374  C 0.093 0.22108  0.104 0.21442  0.113 0.20376  C 0.122 0.19444  0.13 0.18246  0.134 0.16781  C 0.139 0.15449  0.141 0.13584  0.141 0.12119  C 0.142 0.10654  0.141 0.08923  0.136 0.07458  C 0.131 0.06126  0.122 0.05061  0.11 0.04528  C 0.098 0.04129  0.086 0.04661  0.078 0.05594  C 0.071 0.06526  0.066 0.07991  0.065 0.09722  C 0.065 0.11453  0.066 0.13052  0.071 0.14383  C 0.076 0.15715  0.075 0.15982  0.095 0.17713  C 0.113 0.19577  0.131 0.19045  0.142 0.19178  C 0.153 0.19178  0.162 0.18645  0.173 0.18112  C 0.185 0.17446  0.195 0.16248  0.202 0.15182  C 0.209 0.14117  0.212 0.12785  0.216 0.10654  C 0.219 0.08523  0.219 0.07458  0.219 0.0586  C 0.219 0.04262  0.219 0.02664  0.219 0.01065  E" pathEditMode="relative" ptsTypes="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181</TotalTime>
  <Words>17</Words>
  <Application>Microsoft Office PowerPoint</Application>
  <PresentationFormat>On-screen Show (4:3)</PresentationFormat>
  <Paragraphs>11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Apex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                                             </vt:lpstr>
      <vt:lpstr>Slide 18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AlexB</cp:lastModifiedBy>
  <cp:revision>20</cp:revision>
  <dcterms:created xsi:type="dcterms:W3CDTF">2011-05-02T12:50:23Z</dcterms:created>
  <dcterms:modified xsi:type="dcterms:W3CDTF">2011-05-17T15:38:31Z</dcterms:modified>
</cp:coreProperties>
</file>