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D50D-0FB5-4C2D-828C-BF46D8B565FB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670-8D11-44BF-AAE5-1882BFD8F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1411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D50D-0FB5-4C2D-828C-BF46D8B565FB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670-8D11-44BF-AAE5-1882BFD8F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9468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D50D-0FB5-4C2D-828C-BF46D8B565FB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670-8D11-44BF-AAE5-1882BFD8F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2485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D50D-0FB5-4C2D-828C-BF46D8B565FB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670-8D11-44BF-AAE5-1882BFD8F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1408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D50D-0FB5-4C2D-828C-BF46D8B565FB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670-8D11-44BF-AAE5-1882BFD8F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4401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D50D-0FB5-4C2D-828C-BF46D8B565FB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670-8D11-44BF-AAE5-1882BFD8F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655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D50D-0FB5-4C2D-828C-BF46D8B565FB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670-8D11-44BF-AAE5-1882BFD8F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545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D50D-0FB5-4C2D-828C-BF46D8B565FB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670-8D11-44BF-AAE5-1882BFD8F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0013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D50D-0FB5-4C2D-828C-BF46D8B565FB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670-8D11-44BF-AAE5-1882BFD8F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494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D50D-0FB5-4C2D-828C-BF46D8B565FB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670-8D11-44BF-AAE5-1882BFD8F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3514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D50D-0FB5-4C2D-828C-BF46D8B565FB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8670-8D11-44BF-AAE5-1882BFD8F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950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FD50D-0FB5-4C2D-828C-BF46D8B565FB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18670-8D11-44BF-AAE5-1882BFD8F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723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9381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07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2656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8639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6036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6732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9780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0477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0445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8701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8627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8622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4787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7153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2497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9002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5328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2334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952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57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0996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5379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3200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6385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8831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Custom</PresentationFormat>
  <Paragraphs>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26</cp:revision>
  <dcterms:created xsi:type="dcterms:W3CDTF">2019-01-29T10:40:07Z</dcterms:created>
  <dcterms:modified xsi:type="dcterms:W3CDTF">2019-02-05T16:27:00Z</dcterms:modified>
</cp:coreProperties>
</file>