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E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3" d="100"/>
          <a:sy n="53" d="100"/>
        </p:scale>
        <p:origin x="-40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4958B13-EAB3-4230-96D2-0FF0DC97FE71}" type="datetimeFigureOut">
              <a:rPr lang="ru-RU" smtClean="0"/>
              <a:pPr/>
              <a:t>23.10.2014</a:t>
            </a:fld>
            <a:endParaRPr lang="ru-RU" dirty="0"/>
          </a:p>
        </p:txBody>
      </p:sp>
      <p:sp>
        <p:nvSpPr>
          <p:cNvPr id="5" name="Footer Placeholder 4"/>
          <p:cNvSpPr>
            <a:spLocks noGrp="1"/>
          </p:cNvSpPr>
          <p:nvPr>
            <p:ph type="ftr" sz="quarter" idx="11"/>
          </p:nvPr>
        </p:nvSpPr>
        <p:spPr>
          <a:xfrm>
            <a:off x="1371600" y="4323845"/>
            <a:ext cx="6400800" cy="365125"/>
          </a:xfrm>
        </p:spPr>
        <p:txBody>
          <a:bodyPr/>
          <a:lstStyle/>
          <a:p>
            <a:endParaRPr lang="ru-RU" dirty="0"/>
          </a:p>
        </p:txBody>
      </p:sp>
      <p:sp>
        <p:nvSpPr>
          <p:cNvPr id="6" name="Slide Number Placeholder 5"/>
          <p:cNvSpPr>
            <a:spLocks noGrp="1"/>
          </p:cNvSpPr>
          <p:nvPr>
            <p:ph type="sldNum" sz="quarter" idx="12"/>
          </p:nvPr>
        </p:nvSpPr>
        <p:spPr>
          <a:xfrm>
            <a:off x="8077200" y="1430866"/>
            <a:ext cx="2743200" cy="365125"/>
          </a:xfrm>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399610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398563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4958B13-EAB3-4230-96D2-0FF0DC97FE71}" type="datetimeFigureOut">
              <a:rPr lang="ru-RU" smtClean="0"/>
              <a:pPr/>
              <a:t>23.10.2014</a:t>
            </a:fld>
            <a:endParaRPr lang="ru-RU" dirty="0"/>
          </a:p>
        </p:txBody>
      </p:sp>
      <p:sp>
        <p:nvSpPr>
          <p:cNvPr id="6" name="Footer Placeholder 5"/>
          <p:cNvSpPr>
            <a:spLocks noGrp="1"/>
          </p:cNvSpPr>
          <p:nvPr>
            <p:ph type="ftr" sz="quarter" idx="11"/>
          </p:nvPr>
        </p:nvSpPr>
        <p:spPr>
          <a:xfrm>
            <a:off x="685800" y="379941"/>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541916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4958B13-EAB3-4230-96D2-0FF0DC97FE71}" type="datetimeFigureOut">
              <a:rPr lang="ru-RU" smtClean="0"/>
              <a:pPr/>
              <a:t>23.10.2014</a:t>
            </a:fld>
            <a:endParaRPr lang="ru-RU" dirty="0"/>
          </a:p>
        </p:txBody>
      </p:sp>
      <p:sp>
        <p:nvSpPr>
          <p:cNvPr id="6" name="Footer Placeholder 5"/>
          <p:cNvSpPr>
            <a:spLocks noGrp="1"/>
          </p:cNvSpPr>
          <p:nvPr>
            <p:ph type="ftr" sz="quarter" idx="11"/>
          </p:nvPr>
        </p:nvSpPr>
        <p:spPr>
          <a:xfrm>
            <a:off x="685800" y="379941"/>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319768CE-2EC7-47D4-957E-F2992EAACCD0}" type="slidenum">
              <a:rPr lang="ru-RU" smtClean="0"/>
              <a:pPr/>
              <a:t>‹#›</a:t>
            </a:fld>
            <a:endParaRPr lang="ru-RU"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4134428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4958B13-EAB3-4230-96D2-0FF0DC97FE71}" type="datetimeFigureOut">
              <a:rPr lang="ru-RU" smtClean="0"/>
              <a:pPr/>
              <a:t>23.10.2014</a:t>
            </a:fld>
            <a:endParaRPr lang="ru-RU" dirty="0"/>
          </a:p>
        </p:txBody>
      </p:sp>
      <p:sp>
        <p:nvSpPr>
          <p:cNvPr id="6" name="Footer Placeholder 5"/>
          <p:cNvSpPr>
            <a:spLocks noGrp="1"/>
          </p:cNvSpPr>
          <p:nvPr>
            <p:ph type="ftr" sz="quarter" idx="11"/>
          </p:nvPr>
        </p:nvSpPr>
        <p:spPr>
          <a:xfrm>
            <a:off x="685800" y="378883"/>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192647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1008524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258043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3935023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4958B13-EAB3-4230-96D2-0FF0DC97FE71}" type="datetimeFigureOut">
              <a:rPr lang="ru-RU" smtClean="0"/>
              <a:pPr/>
              <a:t>23.10.2014</a:t>
            </a:fld>
            <a:endParaRPr lang="ru-RU" dirty="0"/>
          </a:p>
        </p:txBody>
      </p:sp>
      <p:sp>
        <p:nvSpPr>
          <p:cNvPr id="5" name="Footer Placeholder 4"/>
          <p:cNvSpPr>
            <a:spLocks noGrp="1"/>
          </p:cNvSpPr>
          <p:nvPr>
            <p:ph type="ftr" sz="quarter" idx="11"/>
          </p:nvPr>
        </p:nvSpPr>
        <p:spPr>
          <a:xfrm>
            <a:off x="685800" y="381000"/>
            <a:ext cx="6991492" cy="365125"/>
          </a:xfrm>
        </p:spPr>
        <p:txBody>
          <a:bodyPr/>
          <a:lstStyle/>
          <a:p>
            <a:endParaRPr lang="ru-RU" dirty="0"/>
          </a:p>
        </p:txBody>
      </p:sp>
      <p:sp>
        <p:nvSpPr>
          <p:cNvPr id="6" name="Slide Number Placeholder 5"/>
          <p:cNvSpPr>
            <a:spLocks noGrp="1"/>
          </p:cNvSpPr>
          <p:nvPr>
            <p:ph type="sldNum" sz="quarter" idx="12"/>
          </p:nvPr>
        </p:nvSpPr>
        <p:spPr>
          <a:xfrm>
            <a:off x="10862452" y="381000"/>
            <a:ext cx="643748" cy="365125"/>
          </a:xfrm>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178543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355357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4958B13-EAB3-4230-96D2-0FF0DC97FE71}" type="datetimeFigureOut">
              <a:rPr lang="ru-RU" smtClean="0"/>
              <a:pPr/>
              <a:t>23.10.2014</a:t>
            </a:fld>
            <a:endParaRPr lang="ru-RU" dirty="0"/>
          </a:p>
        </p:txBody>
      </p:sp>
      <p:sp>
        <p:nvSpPr>
          <p:cNvPr id="5" name="Footer Placeholder 4"/>
          <p:cNvSpPr>
            <a:spLocks noGrp="1"/>
          </p:cNvSpPr>
          <p:nvPr>
            <p:ph type="ftr" sz="quarter" idx="11"/>
          </p:nvPr>
        </p:nvSpPr>
        <p:spPr>
          <a:xfrm>
            <a:off x="685800" y="381001"/>
            <a:ext cx="6991492" cy="364065"/>
          </a:xfrm>
        </p:spPr>
        <p:txBody>
          <a:bodyPr/>
          <a:lstStyle/>
          <a:p>
            <a:endParaRPr lang="ru-RU" dirty="0"/>
          </a:p>
        </p:txBody>
      </p:sp>
      <p:sp>
        <p:nvSpPr>
          <p:cNvPr id="6" name="Slide Number Placeholder 5"/>
          <p:cNvSpPr>
            <a:spLocks noGrp="1"/>
          </p:cNvSpPr>
          <p:nvPr>
            <p:ph type="sldNum" sz="quarter" idx="12"/>
          </p:nvPr>
        </p:nvSpPr>
        <p:spPr>
          <a:xfrm>
            <a:off x="10862452" y="381000"/>
            <a:ext cx="643748" cy="365125"/>
          </a:xfrm>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215883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47783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400524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362852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381316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350390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958B13-EAB3-4230-96D2-0FF0DC97FE71}" type="datetimeFigureOut">
              <a:rPr lang="ru-RU" smtClean="0"/>
              <a:pPr/>
              <a:t>23.10.2014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20746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958B13-EAB3-4230-96D2-0FF0DC97FE71}" type="datetimeFigureOut">
              <a:rPr lang="ru-RU" smtClean="0"/>
              <a:pPr/>
              <a:t>23.10.2014</a:t>
            </a:fld>
            <a:endParaRPr lang="ru-RU"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19768CE-2EC7-47D4-957E-F2992EAACCD0}" type="slidenum">
              <a:rPr lang="ru-RU" smtClean="0"/>
              <a:pPr/>
              <a:t>‹#›</a:t>
            </a:fld>
            <a:endParaRPr lang="ru-RU" dirty="0"/>
          </a:p>
        </p:txBody>
      </p:sp>
    </p:spTree>
    <p:extLst>
      <p:ext uri="{BB962C8B-B14F-4D97-AF65-F5344CB8AC3E}">
        <p14:creationId xmlns="" xmlns:p14="http://schemas.microsoft.com/office/powerpoint/2010/main" val="13456061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5167" y="2927126"/>
            <a:ext cx="9448800" cy="1825096"/>
          </a:xfrm>
        </p:spPr>
        <p:txBody>
          <a:bodyPr>
            <a:normAutofit fontScale="90000"/>
          </a:bodyPr>
          <a:lstStyle/>
          <a:p>
            <a:r>
              <a:rPr lang="ro-RO" dirty="0" smtClean="0">
                <a:solidFill>
                  <a:schemeClr val="accent3">
                    <a:lumMod val="75000"/>
                  </a:schemeClr>
                </a:solidFill>
                <a:latin typeface="Jokerman" panose="04090605060D06020702" pitchFamily="82" charset="0"/>
              </a:rPr>
              <a:t>U</a:t>
            </a:r>
            <a:r>
              <a:rPr lang="ro-RO" dirty="0" smtClean="0">
                <a:solidFill>
                  <a:schemeClr val="accent2">
                    <a:lumMod val="60000"/>
                    <a:lumOff val="40000"/>
                  </a:schemeClr>
                </a:solidFill>
                <a:latin typeface="Jokerman" panose="04090605060D06020702" pitchFamily="82" charset="0"/>
              </a:rPr>
              <a:t>n</a:t>
            </a:r>
            <a:r>
              <a:rPr lang="ro-RO" dirty="0" smtClean="0">
                <a:solidFill>
                  <a:srgbClr val="FFC000"/>
                </a:solidFill>
                <a:latin typeface="Jokerman" panose="04090605060D06020702" pitchFamily="82" charset="0"/>
              </a:rPr>
              <a:t>i</a:t>
            </a:r>
            <a:r>
              <a:rPr lang="ro-RO" dirty="0" smtClean="0">
                <a:solidFill>
                  <a:schemeClr val="tx2"/>
                </a:solidFill>
                <a:latin typeface="Jokerman" panose="04090605060D06020702" pitchFamily="82" charset="0"/>
              </a:rPr>
              <a:t>t</a:t>
            </a:r>
            <a:r>
              <a:rPr lang="ro-RO" dirty="0" smtClean="0">
                <a:solidFill>
                  <a:schemeClr val="accent2">
                    <a:lumMod val="60000"/>
                    <a:lumOff val="40000"/>
                  </a:schemeClr>
                </a:solidFill>
                <a:latin typeface="Jokerman" panose="04090605060D06020702" pitchFamily="82" charset="0"/>
              </a:rPr>
              <a:t>a</a:t>
            </a:r>
            <a:r>
              <a:rPr lang="ro-RO" dirty="0" smtClean="0">
                <a:solidFill>
                  <a:schemeClr val="accent6">
                    <a:lumMod val="60000"/>
                    <a:lumOff val="40000"/>
                  </a:schemeClr>
                </a:solidFill>
                <a:latin typeface="Jokerman" panose="04090605060D06020702" pitchFamily="82" charset="0"/>
              </a:rPr>
              <a:t>t</a:t>
            </a:r>
            <a:r>
              <a:rPr lang="ro-RO" dirty="0" smtClean="0">
                <a:solidFill>
                  <a:schemeClr val="accent2">
                    <a:lumMod val="60000"/>
                    <a:lumOff val="40000"/>
                  </a:schemeClr>
                </a:solidFill>
                <a:latin typeface="Jokerman" panose="04090605060D06020702" pitchFamily="82" charset="0"/>
              </a:rPr>
              <a:t>e   </a:t>
            </a:r>
            <a:br>
              <a:rPr lang="ro-RO" dirty="0" smtClean="0">
                <a:solidFill>
                  <a:schemeClr val="accent2">
                    <a:lumMod val="60000"/>
                    <a:lumOff val="40000"/>
                  </a:schemeClr>
                </a:solidFill>
                <a:latin typeface="Jokerman" panose="04090605060D06020702" pitchFamily="82" charset="0"/>
              </a:rPr>
            </a:br>
            <a:r>
              <a:rPr lang="ro-RO" dirty="0">
                <a:solidFill>
                  <a:schemeClr val="accent2">
                    <a:lumMod val="60000"/>
                    <a:lumOff val="40000"/>
                  </a:schemeClr>
                </a:solidFill>
                <a:latin typeface="Jokerman" panose="04090605060D06020702" pitchFamily="82" charset="0"/>
              </a:rPr>
              <a:t> </a:t>
            </a:r>
            <a:r>
              <a:rPr lang="ro-RO" dirty="0" smtClean="0">
                <a:solidFill>
                  <a:schemeClr val="accent2">
                    <a:lumMod val="60000"/>
                    <a:lumOff val="40000"/>
                  </a:schemeClr>
                </a:solidFill>
                <a:latin typeface="Jokerman" panose="04090605060D06020702" pitchFamily="82" charset="0"/>
              </a:rPr>
              <a:t>                      </a:t>
            </a:r>
            <a:r>
              <a:rPr lang="ro-RO" dirty="0" smtClean="0">
                <a:solidFill>
                  <a:srgbClr val="00B050"/>
                </a:solidFill>
                <a:latin typeface="Jokerman" panose="04090605060D06020702" pitchFamily="82" charset="0"/>
              </a:rPr>
              <a:t>i</a:t>
            </a:r>
            <a:r>
              <a:rPr lang="ro-RO" dirty="0" smtClean="0">
                <a:solidFill>
                  <a:schemeClr val="accent3">
                    <a:lumMod val="75000"/>
                  </a:schemeClr>
                </a:solidFill>
                <a:latin typeface="Jokerman" panose="04090605060D06020702" pitchFamily="82" charset="0"/>
              </a:rPr>
              <a:t>n</a:t>
            </a:r>
            <a:r>
              <a:rPr lang="ro-RO" dirty="0" smtClean="0">
                <a:solidFill>
                  <a:schemeClr val="accent2">
                    <a:lumMod val="60000"/>
                    <a:lumOff val="40000"/>
                  </a:schemeClr>
                </a:solidFill>
                <a:latin typeface="Jokerman" panose="04090605060D06020702" pitchFamily="82" charset="0"/>
              </a:rPr>
              <a:t> </a:t>
            </a:r>
            <a:br>
              <a:rPr lang="ro-RO" dirty="0" smtClean="0">
                <a:solidFill>
                  <a:schemeClr val="accent2">
                    <a:lumMod val="60000"/>
                    <a:lumOff val="40000"/>
                  </a:schemeClr>
                </a:solidFill>
                <a:latin typeface="Jokerman" panose="04090605060D06020702" pitchFamily="82" charset="0"/>
              </a:rPr>
            </a:br>
            <a:r>
              <a:rPr lang="ro-RO" dirty="0">
                <a:solidFill>
                  <a:schemeClr val="accent2">
                    <a:lumMod val="60000"/>
                    <a:lumOff val="40000"/>
                  </a:schemeClr>
                </a:solidFill>
                <a:latin typeface="Jokerman" panose="04090605060D06020702" pitchFamily="82" charset="0"/>
              </a:rPr>
              <a:t/>
            </a:r>
            <a:br>
              <a:rPr lang="ro-RO" dirty="0">
                <a:solidFill>
                  <a:schemeClr val="accent2">
                    <a:lumMod val="60000"/>
                    <a:lumOff val="40000"/>
                  </a:schemeClr>
                </a:solidFill>
                <a:latin typeface="Jokerman" panose="04090605060D06020702" pitchFamily="82" charset="0"/>
              </a:rPr>
            </a:br>
            <a:r>
              <a:rPr lang="ro-RO" dirty="0" smtClean="0">
                <a:solidFill>
                  <a:schemeClr val="accent2">
                    <a:lumMod val="60000"/>
                    <a:lumOff val="40000"/>
                  </a:schemeClr>
                </a:solidFill>
                <a:latin typeface="Jokerman" panose="04090605060D06020702" pitchFamily="82" charset="0"/>
              </a:rPr>
              <a:t>                </a:t>
            </a:r>
            <a:r>
              <a:rPr lang="ro-RO" dirty="0" smtClean="0">
                <a:solidFill>
                  <a:schemeClr val="accent1">
                    <a:lumMod val="75000"/>
                  </a:schemeClr>
                </a:solidFill>
                <a:latin typeface="Jokerman" panose="04090605060D06020702" pitchFamily="82" charset="0"/>
              </a:rPr>
              <a:t>D</a:t>
            </a:r>
            <a:r>
              <a:rPr lang="ro-RO" dirty="0" smtClean="0">
                <a:solidFill>
                  <a:schemeClr val="accent2">
                    <a:lumMod val="60000"/>
                    <a:lumOff val="40000"/>
                  </a:schemeClr>
                </a:solidFill>
                <a:latin typeface="Jokerman" panose="04090605060D06020702" pitchFamily="82" charset="0"/>
              </a:rPr>
              <a:t>i</a:t>
            </a:r>
            <a:r>
              <a:rPr lang="ro-RO" dirty="0" smtClean="0">
                <a:solidFill>
                  <a:schemeClr val="accent4">
                    <a:lumMod val="60000"/>
                    <a:lumOff val="40000"/>
                  </a:schemeClr>
                </a:solidFill>
                <a:latin typeface="Jokerman" panose="04090605060D06020702" pitchFamily="82" charset="0"/>
              </a:rPr>
              <a:t>v</a:t>
            </a:r>
            <a:r>
              <a:rPr lang="ro-RO" dirty="0" smtClean="0">
                <a:solidFill>
                  <a:srgbClr val="FFFF00"/>
                </a:solidFill>
                <a:latin typeface="Jokerman" panose="04090605060D06020702" pitchFamily="82" charset="0"/>
              </a:rPr>
              <a:t>e</a:t>
            </a:r>
            <a:r>
              <a:rPr lang="ro-RO" dirty="0" smtClean="0">
                <a:solidFill>
                  <a:srgbClr val="FF0000"/>
                </a:solidFill>
                <a:latin typeface="Jokerman" panose="04090605060D06020702" pitchFamily="82" charset="0"/>
              </a:rPr>
              <a:t>r</a:t>
            </a:r>
            <a:r>
              <a:rPr lang="ro-RO" dirty="0" smtClean="0">
                <a:solidFill>
                  <a:schemeClr val="accent2">
                    <a:lumMod val="60000"/>
                    <a:lumOff val="40000"/>
                  </a:schemeClr>
                </a:solidFill>
                <a:latin typeface="Jokerman" panose="04090605060D06020702" pitchFamily="82" charset="0"/>
              </a:rPr>
              <a:t>s</a:t>
            </a:r>
            <a:r>
              <a:rPr lang="ro-RO" dirty="0" smtClean="0">
                <a:solidFill>
                  <a:schemeClr val="tx1">
                    <a:lumMod val="85000"/>
                    <a:lumOff val="15000"/>
                  </a:schemeClr>
                </a:solidFill>
                <a:latin typeface="Jokerman" panose="04090605060D06020702" pitchFamily="82" charset="0"/>
              </a:rPr>
              <a:t>i</a:t>
            </a:r>
            <a:r>
              <a:rPr lang="ro-RO" dirty="0" smtClean="0">
                <a:solidFill>
                  <a:srgbClr val="E1DE50"/>
                </a:solidFill>
                <a:latin typeface="Jokerman" panose="04090605060D06020702" pitchFamily="82" charset="0"/>
              </a:rPr>
              <a:t>t</a:t>
            </a:r>
            <a:r>
              <a:rPr lang="ro-RO" dirty="0" smtClean="0">
                <a:solidFill>
                  <a:schemeClr val="accent5">
                    <a:lumMod val="60000"/>
                    <a:lumOff val="40000"/>
                  </a:schemeClr>
                </a:solidFill>
                <a:latin typeface="Jokerman" panose="04090605060D06020702" pitchFamily="82" charset="0"/>
              </a:rPr>
              <a:t>a</a:t>
            </a:r>
            <a:r>
              <a:rPr lang="ro-RO" dirty="0" smtClean="0">
                <a:solidFill>
                  <a:schemeClr val="accent2">
                    <a:lumMod val="60000"/>
                    <a:lumOff val="40000"/>
                  </a:schemeClr>
                </a:solidFill>
                <a:latin typeface="Jokerman" panose="04090605060D06020702" pitchFamily="82" charset="0"/>
              </a:rPr>
              <a:t>t</a:t>
            </a:r>
            <a:r>
              <a:rPr lang="ro-RO" dirty="0" smtClean="0">
                <a:solidFill>
                  <a:schemeClr val="accent6"/>
                </a:solidFill>
                <a:latin typeface="Jokerman" panose="04090605060D06020702" pitchFamily="82" charset="0"/>
              </a:rPr>
              <a:t>e</a:t>
            </a:r>
            <a:endParaRPr lang="ru-RU" dirty="0">
              <a:solidFill>
                <a:schemeClr val="accent6"/>
              </a:solidFill>
            </a:endParaRPr>
          </a:p>
        </p:txBody>
      </p:sp>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71418" y="506777"/>
            <a:ext cx="4768236" cy="3173857"/>
          </a:xfrm>
          <a:prstGeom prst="rect">
            <a:avLst/>
          </a:prstGeom>
        </p:spPr>
      </p:pic>
    </p:spTree>
    <p:extLst>
      <p:ext uri="{BB962C8B-B14F-4D97-AF65-F5344CB8AC3E}">
        <p14:creationId xmlns="" xmlns:p14="http://schemas.microsoft.com/office/powerpoint/2010/main" val="189287808"/>
      </p:ext>
    </p:extLst>
  </p:cSld>
  <p:clrMapOvr>
    <a:masterClrMapping/>
  </p:clrMapOvr>
  <p:transition>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6800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06137" y="1062004"/>
            <a:ext cx="10820400" cy="2802467"/>
          </a:xfrm>
        </p:spPr>
        <p:txBody>
          <a:bodyPr/>
          <a:lstStyle/>
          <a:p>
            <a:r>
              <a:rPr lang="ro-RO" kern="0" normalizeH="1" dirty="0">
                <a:solidFill>
                  <a:schemeClr val="accent6"/>
                </a:solidFill>
                <a:latin typeface="Arial" panose="020B0604020202020204" pitchFamily="34" charset="0"/>
                <a:ea typeface="Batang" panose="02030600000101010101" pitchFamily="18" charset="-127"/>
              </a:rPr>
              <a:t>Ce ne </a:t>
            </a:r>
            <a:r>
              <a:rPr lang="ro-RO" kern="0" normalizeH="1" dirty="0" smtClean="0">
                <a:solidFill>
                  <a:schemeClr val="accent6"/>
                </a:solidFill>
                <a:latin typeface="Arial" panose="020B0604020202020204" pitchFamily="34" charset="0"/>
                <a:ea typeface="Batang" panose="02030600000101010101" pitchFamily="18" charset="-127"/>
              </a:rPr>
              <a:t>uneSte </a:t>
            </a:r>
            <a:r>
              <a:rPr lang="ro-RO" kern="0" normalizeH="1" dirty="0">
                <a:solidFill>
                  <a:schemeClr val="accent6"/>
                </a:solidFill>
                <a:latin typeface="Arial" panose="020B0604020202020204" pitchFamily="34" charset="0"/>
                <a:ea typeface="Batang" panose="02030600000101010101" pitchFamily="18" charset="-127"/>
              </a:rPr>
              <a:t>pe noi </a:t>
            </a:r>
            <a:r>
              <a:rPr lang="ro-RO" kern="0" normalizeH="1" dirty="0" smtClean="0">
                <a:solidFill>
                  <a:schemeClr val="accent6"/>
                </a:solidFill>
                <a:latin typeface="Arial" panose="020B0604020202020204" pitchFamily="34" charset="0"/>
                <a:ea typeface="Batang" panose="02030600000101010101" pitchFamily="18" charset="-127"/>
              </a:rPr>
              <a:t>oamenii?</a:t>
            </a:r>
            <a:r>
              <a:rPr lang="ro-RO" cap="small" dirty="0">
                <a:solidFill>
                  <a:schemeClr val="accent6"/>
                </a:solidFill>
              </a:rPr>
              <a:t> </a:t>
            </a:r>
            <a:endParaRPr lang="ru-RU" cap="small" dirty="0">
              <a:solidFill>
                <a:schemeClr val="accent6"/>
              </a:solidFill>
            </a:endParaRPr>
          </a:p>
        </p:txBody>
      </p:sp>
    </p:spTree>
    <p:extLst>
      <p:ext uri="{BB962C8B-B14F-4D97-AF65-F5344CB8AC3E}">
        <p14:creationId xmlns="" xmlns:p14="http://schemas.microsoft.com/office/powerpoint/2010/main" val="17031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840489" y="1079653"/>
            <a:ext cx="9026513" cy="5599322"/>
          </a:xfrm>
          <a:prstGeom prst="rect">
            <a:avLst/>
          </a:prstGeom>
        </p:spPr>
      </p:pic>
      <p:sp>
        <p:nvSpPr>
          <p:cNvPr id="5" name="Прямоугольник 4"/>
          <p:cNvSpPr/>
          <p:nvPr/>
        </p:nvSpPr>
        <p:spPr>
          <a:xfrm>
            <a:off x="2992915" y="3425323"/>
            <a:ext cx="6096000" cy="3170099"/>
          </a:xfrm>
          <a:prstGeom prst="rect">
            <a:avLst/>
          </a:prstGeom>
        </p:spPr>
        <p:txBody>
          <a:bodyPr>
            <a:spAutoFit/>
          </a:bodyPr>
          <a:lstStyle/>
          <a:p>
            <a:r>
              <a:rPr lang="en-US" sz="4000" dirty="0" smtClean="0">
                <a:solidFill>
                  <a:schemeClr val="tx1">
                    <a:lumMod val="95000"/>
                    <a:lumOff val="5000"/>
                  </a:schemeClr>
                </a:solidFill>
              </a:rPr>
              <a:t>Cred </a:t>
            </a:r>
            <a:r>
              <a:rPr lang="en-US" sz="4000" dirty="0" err="1" smtClean="0">
                <a:solidFill>
                  <a:schemeClr val="tx1">
                    <a:lumMod val="95000"/>
                    <a:lumOff val="5000"/>
                  </a:schemeClr>
                </a:solidFill>
              </a:rPr>
              <a:t>că</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în</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primul</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rând</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oamenii</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sunt</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uniţi</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prin</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cuvânt</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scris</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sau</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vorbit</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altfel</a:t>
            </a:r>
            <a:r>
              <a:rPr lang="en-US" sz="4000" dirty="0" smtClean="0">
                <a:solidFill>
                  <a:schemeClr val="tx1">
                    <a:lumMod val="95000"/>
                    <a:lumOff val="5000"/>
                  </a:schemeClr>
                </a:solidFill>
              </a:rPr>
              <a:t> cum s-</a:t>
            </a:r>
            <a:r>
              <a:rPr lang="en-US" sz="4000" dirty="0" err="1" smtClean="0">
                <a:solidFill>
                  <a:schemeClr val="tx1">
                    <a:lumMod val="95000"/>
                    <a:lumOff val="5000"/>
                  </a:schemeClr>
                </a:solidFill>
              </a:rPr>
              <a:t>ar</a:t>
            </a:r>
            <a:r>
              <a:rPr lang="en-US" sz="4000" dirty="0" smtClean="0">
                <a:solidFill>
                  <a:schemeClr val="tx1">
                    <a:lumMod val="95000"/>
                    <a:lumOff val="5000"/>
                  </a:schemeClr>
                </a:solidFill>
              </a:rPr>
              <a:t> </a:t>
            </a:r>
            <a:r>
              <a:rPr lang="en-US" sz="4000" dirty="0" err="1" smtClean="0">
                <a:solidFill>
                  <a:schemeClr val="tx1">
                    <a:lumMod val="95000"/>
                    <a:lumOff val="5000"/>
                  </a:schemeClr>
                </a:solidFill>
              </a:rPr>
              <a:t>înţelege</a:t>
            </a:r>
            <a:r>
              <a:rPr lang="ro-RO" sz="4000" dirty="0">
                <a:solidFill>
                  <a:schemeClr val="tx1">
                    <a:lumMod val="95000"/>
                    <a:lumOff val="5000"/>
                  </a:schemeClr>
                </a:solidFill>
              </a:rPr>
              <a:t>?</a:t>
            </a:r>
            <a:endParaRPr lang="ru-RU" sz="4000" dirty="0">
              <a:solidFill>
                <a:schemeClr val="tx1">
                  <a:lumMod val="95000"/>
                  <a:lumOff val="5000"/>
                </a:schemeClr>
              </a:solidFill>
            </a:endParaRPr>
          </a:p>
        </p:txBody>
      </p:sp>
    </p:spTree>
    <p:extLst>
      <p:ext uri="{BB962C8B-B14F-4D97-AF65-F5344CB8AC3E}">
        <p14:creationId xmlns="" xmlns:p14="http://schemas.microsoft.com/office/powerpoint/2010/main" val="310675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0" nodeType="clickEffect">
                                  <p:stCondLst>
                                    <p:cond delay="0"/>
                                  </p:stCondLst>
                                  <p:iterate type="lt">
                                    <p:tmPct val="4000"/>
                                  </p:iterate>
                                  <p:childTnLst>
                                    <p:set>
                                      <p:cBhvr override="childStyle">
                                        <p:cTn id="11" dur="500" fill="hold"/>
                                        <p:tgtEl>
                                          <p:spTgt spid="5"/>
                                        </p:tgtEl>
                                        <p:attrNameLst>
                                          <p:attrName>style.color</p:attrName>
                                        </p:attrNameLst>
                                      </p:cBhvr>
                                      <p:to>
                                        <p:clrVal>
                                          <a:schemeClr val="accent2"/>
                                        </p:clrVal>
                                      </p:to>
                                    </p:set>
                                    <p:set>
                                      <p:cBhvr>
                                        <p:cTn id="12" dur="500" fill="hold"/>
                                        <p:tgtEl>
                                          <p:spTgt spid="5"/>
                                        </p:tgtEl>
                                        <p:attrNameLst>
                                          <p:attrName>fillcolor</p:attrName>
                                        </p:attrNameLst>
                                      </p:cBhvr>
                                      <p:to>
                                        <p:clrVal>
                                          <a:schemeClr val="accent2"/>
                                        </p:clrVal>
                                      </p:to>
                                    </p:set>
                                    <p:set>
                                      <p:cBhvr>
                                        <p:cTn id="13"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09011" y="1706694"/>
            <a:ext cx="6096000" cy="954107"/>
          </a:xfrm>
          <a:prstGeom prst="rect">
            <a:avLst/>
          </a:prstGeom>
        </p:spPr>
        <p:txBody>
          <a:bodyPr>
            <a:spAutoFit/>
          </a:bodyPr>
          <a:lstStyle/>
          <a:p>
            <a:r>
              <a:rPr lang="ro-RO" sz="2800" b="0" i="0" dirty="0" smtClean="0">
                <a:solidFill>
                  <a:srgbClr val="555555"/>
                </a:solidFill>
                <a:effectLst/>
                <a:latin typeface="Verdana" panose="020B0604030504040204" pitchFamily="34" charset="0"/>
              </a:rPr>
              <a:t> Gesturile nu sunt suficiente, ele sunt complementare vorbirii.</a:t>
            </a:r>
            <a:endParaRPr lang="ru-RU" sz="2800" dirty="0"/>
          </a:p>
        </p:txBody>
      </p:sp>
      <p:sp>
        <p:nvSpPr>
          <p:cNvPr id="5" name="Прямоугольник 4"/>
          <p:cNvSpPr/>
          <p:nvPr/>
        </p:nvSpPr>
        <p:spPr>
          <a:xfrm>
            <a:off x="1608462" y="3233677"/>
            <a:ext cx="6096000" cy="1200329"/>
          </a:xfrm>
          <a:prstGeom prst="rect">
            <a:avLst/>
          </a:prstGeom>
        </p:spPr>
        <p:txBody>
          <a:bodyPr>
            <a:spAutoFit/>
          </a:bodyPr>
          <a:lstStyle/>
          <a:p>
            <a:r>
              <a:rPr lang="ro-RO" sz="2400" i="0" dirty="0" smtClean="0">
                <a:solidFill>
                  <a:schemeClr val="accent6"/>
                </a:solidFill>
                <a:effectLst/>
                <a:latin typeface="Verdana" panose="020B0604030504040204" pitchFamily="34" charset="0"/>
              </a:rPr>
              <a:t>Am putea zice şi că ceea ce ne uneşte este scopul esenţial pe care îl urmărim cu toţii . </a:t>
            </a:r>
            <a:endParaRPr lang="ru-RU" sz="2400" dirty="0">
              <a:solidFill>
                <a:schemeClr val="accent6"/>
              </a:solidFill>
            </a:endParaRPr>
          </a:p>
        </p:txBody>
      </p:sp>
    </p:spTree>
    <p:extLst>
      <p:ext uri="{BB962C8B-B14F-4D97-AF65-F5344CB8AC3E}">
        <p14:creationId xmlns="" xmlns:p14="http://schemas.microsoft.com/office/powerpoint/2010/main" val="966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08096" y="1062994"/>
            <a:ext cx="9141092" cy="523220"/>
          </a:xfrm>
          <a:prstGeom prst="rect">
            <a:avLst/>
          </a:prstGeom>
        </p:spPr>
        <p:txBody>
          <a:bodyPr wrap="none">
            <a:spAutoFit/>
          </a:bodyPr>
          <a:lstStyle/>
          <a:p>
            <a:r>
              <a:rPr lang="ro-RO" sz="2800" b="0" dirty="0" smtClean="0">
                <a:solidFill>
                  <a:schemeClr val="accent2">
                    <a:lumMod val="60000"/>
                    <a:lumOff val="40000"/>
                  </a:schemeClr>
                </a:solidFill>
                <a:effectLst/>
                <a:latin typeface="Verdana" panose="020B0604030504040204" pitchFamily="34" charset="0"/>
              </a:rPr>
              <a:t>Deşi suntem diferiţi avem idealuri asemănătoare:</a:t>
            </a:r>
            <a:endParaRPr lang="ru-RU" sz="2800" dirty="0">
              <a:solidFill>
                <a:schemeClr val="accent2">
                  <a:lumMod val="60000"/>
                  <a:lumOff val="40000"/>
                </a:schemeClr>
              </a:solidFill>
            </a:endParaRPr>
          </a:p>
        </p:txBody>
      </p:sp>
      <p:sp>
        <p:nvSpPr>
          <p:cNvPr id="5" name="Прямоугольник 4"/>
          <p:cNvSpPr/>
          <p:nvPr/>
        </p:nvSpPr>
        <p:spPr>
          <a:xfrm>
            <a:off x="805517" y="1827356"/>
            <a:ext cx="2517036" cy="400110"/>
          </a:xfrm>
          <a:prstGeom prst="rect">
            <a:avLst/>
          </a:prstGeom>
        </p:spPr>
        <p:txBody>
          <a:bodyPr wrap="none">
            <a:spAutoFit/>
          </a:bodyPr>
          <a:lstStyle/>
          <a:p>
            <a:r>
              <a:rPr lang="ro-RO" sz="2000" dirty="0">
                <a:solidFill>
                  <a:srgbClr val="555555"/>
                </a:solidFill>
                <a:latin typeface="Verdana" panose="020B0604030504040204" pitchFamily="34" charset="0"/>
              </a:rPr>
              <a:t>S</a:t>
            </a:r>
            <a:r>
              <a:rPr lang="ro-RO" sz="2000" b="0" i="0" dirty="0" smtClean="0">
                <a:solidFill>
                  <a:srgbClr val="555555"/>
                </a:solidFill>
                <a:effectLst/>
                <a:latin typeface="Verdana" panose="020B0604030504040204" pitchFamily="34" charset="0"/>
              </a:rPr>
              <a:t>ă facem o şcoală</a:t>
            </a:r>
            <a:endParaRPr lang="ru-RU" sz="2000" dirty="0"/>
          </a:p>
        </p:txBody>
      </p:sp>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flipH="1">
            <a:off x="354394" y="2190634"/>
            <a:ext cx="3719618" cy="2616131"/>
          </a:xfrm>
          <a:prstGeom prst="rect">
            <a:avLst/>
          </a:prstGeom>
        </p:spPr>
      </p:pic>
      <p:sp>
        <p:nvSpPr>
          <p:cNvPr id="7" name="Прямоугольник 6"/>
          <p:cNvSpPr/>
          <p:nvPr/>
        </p:nvSpPr>
        <p:spPr>
          <a:xfrm>
            <a:off x="4952641" y="1796578"/>
            <a:ext cx="1630575" cy="400110"/>
          </a:xfrm>
          <a:prstGeom prst="rect">
            <a:avLst/>
          </a:prstGeom>
        </p:spPr>
        <p:txBody>
          <a:bodyPr wrap="none">
            <a:spAutoFit/>
          </a:bodyPr>
          <a:lstStyle/>
          <a:p>
            <a:r>
              <a:rPr lang="ro-RO" sz="2000" dirty="0">
                <a:solidFill>
                  <a:srgbClr val="00B050"/>
                </a:solidFill>
                <a:latin typeface="Verdana" panose="020B0604030504040204" pitchFamily="34" charset="0"/>
              </a:rPr>
              <a:t>S</a:t>
            </a:r>
            <a:r>
              <a:rPr lang="ro-RO" sz="2000" b="0" i="0" dirty="0" smtClean="0">
                <a:solidFill>
                  <a:srgbClr val="00B050"/>
                </a:solidFill>
                <a:effectLst/>
                <a:latin typeface="Verdana" panose="020B0604030504040204" pitchFamily="34" charset="0"/>
              </a:rPr>
              <a:t>ă muncim</a:t>
            </a:r>
            <a:endParaRPr lang="ru-RU" sz="2000" dirty="0">
              <a:solidFill>
                <a:srgbClr val="00B050"/>
              </a:solidFill>
            </a:endParaRPr>
          </a:p>
        </p:txBody>
      </p:sp>
      <p:pic>
        <p:nvPicPr>
          <p:cNvPr id="8" name="Рисунок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167655" y="2196688"/>
            <a:ext cx="3275907" cy="1840448"/>
          </a:xfrm>
          <a:prstGeom prst="rect">
            <a:avLst/>
          </a:prstGeom>
        </p:spPr>
      </p:pic>
      <p:sp>
        <p:nvSpPr>
          <p:cNvPr id="9" name="Прямоугольник 8"/>
          <p:cNvSpPr/>
          <p:nvPr/>
        </p:nvSpPr>
        <p:spPr>
          <a:xfrm>
            <a:off x="8044853" y="1827356"/>
            <a:ext cx="2411238" cy="369332"/>
          </a:xfrm>
          <a:prstGeom prst="rect">
            <a:avLst/>
          </a:prstGeom>
        </p:spPr>
        <p:txBody>
          <a:bodyPr wrap="none">
            <a:spAutoFit/>
          </a:bodyPr>
          <a:lstStyle/>
          <a:p>
            <a:r>
              <a:rPr lang="ro-RO" dirty="0">
                <a:solidFill>
                  <a:srgbClr val="555555"/>
                </a:solidFill>
                <a:latin typeface="Verdana" panose="020B0604030504040204" pitchFamily="34" charset="0"/>
              </a:rPr>
              <a:t>S</a:t>
            </a:r>
            <a:r>
              <a:rPr lang="ro-RO" b="0" i="0" dirty="0" smtClean="0">
                <a:solidFill>
                  <a:srgbClr val="555555"/>
                </a:solidFill>
                <a:effectLst/>
                <a:latin typeface="Verdana" panose="020B0604030504040204" pitchFamily="34" charset="0"/>
              </a:rPr>
              <a:t>ă ne luăm maşină</a:t>
            </a:r>
            <a:endParaRPr lang="ru-RU" dirty="0"/>
          </a:p>
        </p:txBody>
      </p:sp>
      <p:pic>
        <p:nvPicPr>
          <p:cNvPr id="10" name="Рисунок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41018" y="2190634"/>
            <a:ext cx="3308900" cy="2099890"/>
          </a:xfrm>
          <a:prstGeom prst="rect">
            <a:avLst/>
          </a:prstGeom>
        </p:spPr>
      </p:pic>
      <p:sp>
        <p:nvSpPr>
          <p:cNvPr id="11" name="Прямоугольник 10"/>
          <p:cNvSpPr/>
          <p:nvPr/>
        </p:nvSpPr>
        <p:spPr>
          <a:xfrm>
            <a:off x="1102290" y="5440554"/>
            <a:ext cx="2611612" cy="369332"/>
          </a:xfrm>
          <a:prstGeom prst="rect">
            <a:avLst/>
          </a:prstGeom>
        </p:spPr>
        <p:txBody>
          <a:bodyPr wrap="none">
            <a:spAutoFit/>
          </a:bodyPr>
          <a:lstStyle/>
          <a:p>
            <a:r>
              <a:rPr lang="ro-RO" b="0" i="0" dirty="0" smtClean="0">
                <a:solidFill>
                  <a:srgbClr val="555555"/>
                </a:solidFill>
                <a:effectLst/>
                <a:latin typeface="Verdana" panose="020B0604030504040204" pitchFamily="34" charset="0"/>
              </a:rPr>
              <a:t> </a:t>
            </a:r>
            <a:r>
              <a:rPr lang="ro-RO" b="0" i="0" dirty="0" smtClean="0">
                <a:solidFill>
                  <a:srgbClr val="0070C0"/>
                </a:solidFill>
                <a:effectLst/>
                <a:latin typeface="Verdana" panose="020B0604030504040204" pitchFamily="34" charset="0"/>
              </a:rPr>
              <a:t>Să construim o casă</a:t>
            </a:r>
            <a:endParaRPr lang="ru-RU" dirty="0">
              <a:solidFill>
                <a:srgbClr val="0070C0"/>
              </a:solidFill>
            </a:endParaRPr>
          </a:p>
        </p:txBody>
      </p:sp>
      <p:pic>
        <p:nvPicPr>
          <p:cNvPr id="12" name="Рисунок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74012" y="4647610"/>
            <a:ext cx="3249365" cy="2165397"/>
          </a:xfrm>
          <a:prstGeom prst="rect">
            <a:avLst/>
          </a:prstGeom>
        </p:spPr>
      </p:pic>
      <p:sp>
        <p:nvSpPr>
          <p:cNvPr id="13" name="Прямоугольник 12"/>
          <p:cNvSpPr/>
          <p:nvPr/>
        </p:nvSpPr>
        <p:spPr>
          <a:xfrm>
            <a:off x="7817227" y="4462944"/>
            <a:ext cx="2866490" cy="369332"/>
          </a:xfrm>
          <a:prstGeom prst="rect">
            <a:avLst/>
          </a:prstGeom>
        </p:spPr>
        <p:txBody>
          <a:bodyPr wrap="none">
            <a:spAutoFit/>
          </a:bodyPr>
          <a:lstStyle/>
          <a:p>
            <a:r>
              <a:rPr lang="ro-RO" dirty="0">
                <a:solidFill>
                  <a:srgbClr val="555555"/>
                </a:solidFill>
                <a:latin typeface="Verdana" panose="020B0604030504040204" pitchFamily="34" charset="0"/>
              </a:rPr>
              <a:t>S</a:t>
            </a:r>
            <a:r>
              <a:rPr lang="ro-RO" b="0" i="0" dirty="0" smtClean="0">
                <a:solidFill>
                  <a:srgbClr val="555555"/>
                </a:solidFill>
                <a:effectLst/>
                <a:latin typeface="Verdana" panose="020B0604030504040204" pitchFamily="34" charset="0"/>
              </a:rPr>
              <a:t>ă întemeiem o familie</a:t>
            </a:r>
            <a:endParaRPr lang="ru-RU" dirty="0"/>
          </a:p>
        </p:txBody>
      </p:sp>
      <p:pic>
        <p:nvPicPr>
          <p:cNvPr id="14" name="Рисунок 13"/>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861068" y="4727187"/>
            <a:ext cx="3205524" cy="2006242"/>
          </a:xfrm>
          <a:prstGeom prst="rect">
            <a:avLst/>
          </a:prstGeom>
        </p:spPr>
      </p:pic>
    </p:spTree>
    <p:extLst>
      <p:ext uri="{BB962C8B-B14F-4D97-AF65-F5344CB8AC3E}">
        <p14:creationId xmlns="" xmlns:p14="http://schemas.microsoft.com/office/powerpoint/2010/main" val="10625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1000"/>
                                        <p:tgtEl>
                                          <p:spTgt spid="13">
                                            <p:txEl>
                                              <p:pRg st="0" end="0"/>
                                            </p:txEl>
                                          </p:spTgt>
                                        </p:tgtEl>
                                      </p:cBhvr>
                                    </p:animEffect>
                                    <p:anim calcmode="lin" valueType="num">
                                      <p:cBhvr>
                                        <p:cTn id="5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heel(1)">
                                      <p:cBhvr>
                                        <p:cTn id="6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4853" y="1250282"/>
            <a:ext cx="5535490" cy="584775"/>
          </a:xfrm>
          <a:prstGeom prst="rect">
            <a:avLst/>
          </a:prstGeom>
        </p:spPr>
        <p:txBody>
          <a:bodyPr wrap="none">
            <a:spAutoFit/>
          </a:bodyPr>
          <a:lstStyle/>
          <a:p>
            <a:r>
              <a:rPr lang="ro-RO" sz="3200" b="0" i="0" dirty="0" smtClean="0">
                <a:solidFill>
                  <a:srgbClr val="FF0000"/>
                </a:solidFill>
                <a:effectLst/>
                <a:latin typeface="Verdana" panose="020B0604030504040204" pitchFamily="34" charset="0"/>
              </a:rPr>
              <a:t>Ce înseamnă toate astea?</a:t>
            </a:r>
            <a:endParaRPr lang="ru-RU" sz="3200" dirty="0">
              <a:solidFill>
                <a:srgbClr val="FF0000"/>
              </a:solidFill>
            </a:endParaRPr>
          </a:p>
        </p:txBody>
      </p:sp>
      <p:sp>
        <p:nvSpPr>
          <p:cNvPr id="3" name="Прямоугольник 2"/>
          <p:cNvSpPr/>
          <p:nvPr/>
        </p:nvSpPr>
        <p:spPr>
          <a:xfrm>
            <a:off x="548595" y="2362985"/>
            <a:ext cx="7362913" cy="461665"/>
          </a:xfrm>
          <a:prstGeom prst="rect">
            <a:avLst/>
          </a:prstGeom>
        </p:spPr>
        <p:txBody>
          <a:bodyPr wrap="none">
            <a:spAutoFit/>
          </a:bodyPr>
          <a:lstStyle/>
          <a:p>
            <a:r>
              <a:rPr lang="it-IT" sz="2400" b="0" i="0" dirty="0" smtClean="0">
                <a:solidFill>
                  <a:srgbClr val="0070C0"/>
                </a:solidFill>
                <a:effectLst/>
                <a:latin typeface="Verdana" panose="020B0604030504040204" pitchFamily="34" charset="0"/>
              </a:rPr>
              <a:t>Scopul comun ce ne uneşte pe toţi: </a:t>
            </a:r>
            <a:r>
              <a:rPr lang="it-IT" sz="2400" b="1" i="0" dirty="0" smtClean="0">
                <a:solidFill>
                  <a:srgbClr val="0070C0"/>
                </a:solidFill>
                <a:effectLst/>
                <a:latin typeface="Verdana" panose="020B0604030504040204" pitchFamily="34" charset="0"/>
              </a:rPr>
              <a:t>fericirea</a:t>
            </a:r>
            <a:r>
              <a:rPr lang="it-IT" sz="2400" b="0" i="0" dirty="0" smtClean="0">
                <a:solidFill>
                  <a:srgbClr val="0070C0"/>
                </a:solidFill>
                <a:effectLst/>
                <a:latin typeface="Verdana" panose="020B0604030504040204" pitchFamily="34" charset="0"/>
              </a:rPr>
              <a:t>.</a:t>
            </a:r>
            <a:endParaRPr lang="ru-RU" sz="2400" dirty="0">
              <a:solidFill>
                <a:srgbClr val="0070C0"/>
              </a:solidFill>
            </a:endParaRP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094967" y="2824650"/>
            <a:ext cx="3214286" cy="2012472"/>
          </a:xfrm>
          <a:prstGeom prst="rect">
            <a:avLst/>
          </a:prstGeom>
        </p:spPr>
      </p:pic>
      <p:sp>
        <p:nvSpPr>
          <p:cNvPr id="5" name="Прямоугольник 4"/>
          <p:cNvSpPr/>
          <p:nvPr/>
        </p:nvSpPr>
        <p:spPr>
          <a:xfrm>
            <a:off x="548595" y="4937777"/>
            <a:ext cx="6096000" cy="1200329"/>
          </a:xfrm>
          <a:prstGeom prst="rect">
            <a:avLst/>
          </a:prstGeom>
        </p:spPr>
        <p:txBody>
          <a:bodyPr>
            <a:spAutoFit/>
          </a:bodyPr>
          <a:lstStyle/>
          <a:p>
            <a:r>
              <a:rPr lang="ro-RO" b="0" i="1" dirty="0" smtClean="0">
                <a:solidFill>
                  <a:srgbClr val="00B050"/>
                </a:solidFill>
                <a:effectLst/>
                <a:latin typeface="Simplified Arabic" panose="02020603050405020304" pitchFamily="18" charset="-78"/>
                <a:cs typeface="Simplified Arabic" panose="02020603050405020304" pitchFamily="18" charset="-78"/>
              </a:rPr>
              <a:t>Definiţia fericirii diferă bineînţeles de la om la om, dar ca şi concept este comun nouă tuturor.  Fericirea este ceva ce nu se atinge niciodată dar în căutarea ei merită să alergi toată viaţa. Şi noi toţi asta facem.</a:t>
            </a:r>
            <a:endParaRPr lang="ru-RU" i="1" dirty="0">
              <a:solidFill>
                <a:srgbClr val="00B050"/>
              </a:solidFill>
              <a:cs typeface="Simplified Arabic" panose="02020603050405020304" pitchFamily="18" charset="-78"/>
            </a:endParaRPr>
          </a:p>
        </p:txBody>
      </p:sp>
    </p:spTree>
    <p:extLst>
      <p:ext uri="{BB962C8B-B14F-4D97-AF65-F5344CB8AC3E}">
        <p14:creationId xmlns="" xmlns:p14="http://schemas.microsoft.com/office/powerpoint/2010/main" val="33327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4290" y="1975817"/>
            <a:ext cx="6096000" cy="2554545"/>
          </a:xfrm>
          <a:prstGeom prst="rect">
            <a:avLst/>
          </a:prstGeom>
        </p:spPr>
        <p:txBody>
          <a:bodyPr>
            <a:spAutoFit/>
          </a:bodyPr>
          <a:lstStyle/>
          <a:p>
            <a:r>
              <a:rPr lang="ro-RO" sz="3200" b="0" i="0" dirty="0" smtClean="0">
                <a:solidFill>
                  <a:schemeClr val="accent2">
                    <a:lumMod val="60000"/>
                    <a:lumOff val="40000"/>
                  </a:schemeClr>
                </a:solidFill>
                <a:effectLst/>
                <a:latin typeface="Verdana" panose="020B0604030504040204" pitchFamily="34" charset="0"/>
              </a:rPr>
              <a:t>Ne uneşte </a:t>
            </a:r>
            <a:r>
              <a:rPr lang="ro-RO" sz="3200" b="1" i="0" dirty="0" smtClean="0">
                <a:solidFill>
                  <a:schemeClr val="accent2">
                    <a:lumMod val="60000"/>
                    <a:lumOff val="40000"/>
                  </a:schemeClr>
                </a:solidFill>
                <a:effectLst/>
                <a:latin typeface="Verdana" panose="020B0604030504040204" pitchFamily="34" charset="0"/>
              </a:rPr>
              <a:t>dragostea</a:t>
            </a:r>
            <a:r>
              <a:rPr lang="ro-RO" sz="3200" b="0" i="0" dirty="0" smtClean="0">
                <a:solidFill>
                  <a:schemeClr val="accent2">
                    <a:lumMod val="60000"/>
                    <a:lumOff val="40000"/>
                  </a:schemeClr>
                </a:solidFill>
                <a:effectLst/>
                <a:latin typeface="Verdana" panose="020B0604030504040204" pitchFamily="34" charset="0"/>
              </a:rPr>
              <a:t>, afecţiunea pentru familie, iubirea pătimaşă, spiritul de sacrificiu în numele dragostei.</a:t>
            </a:r>
            <a:endParaRPr lang="ru-RU" sz="3200" dirty="0">
              <a:solidFill>
                <a:schemeClr val="accent2">
                  <a:lumMod val="60000"/>
                  <a:lumOff val="40000"/>
                </a:schemeClr>
              </a:solidFill>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20290" y="209730"/>
            <a:ext cx="4044473" cy="3532173"/>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38349" y="3631734"/>
            <a:ext cx="5967781" cy="2953956"/>
          </a:xfrm>
          <a:prstGeom prst="rect">
            <a:avLst/>
          </a:prstGeom>
        </p:spPr>
      </p:pic>
    </p:spTree>
    <p:extLst>
      <p:ext uri="{BB962C8B-B14F-4D97-AF65-F5344CB8AC3E}">
        <p14:creationId xmlns="" xmlns:p14="http://schemas.microsoft.com/office/powerpoint/2010/main" val="77666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15248" y="1503515"/>
            <a:ext cx="10928732" cy="4897285"/>
          </a:xfrm>
          <a:prstGeom prst="rect">
            <a:avLst/>
          </a:prstGeom>
        </p:spPr>
      </p:pic>
      <p:sp>
        <p:nvSpPr>
          <p:cNvPr id="4" name="Прямоугольник 3"/>
          <p:cNvSpPr/>
          <p:nvPr/>
        </p:nvSpPr>
        <p:spPr>
          <a:xfrm>
            <a:off x="1123720" y="2413338"/>
            <a:ext cx="8020280" cy="3539430"/>
          </a:xfrm>
          <a:prstGeom prst="rect">
            <a:avLst/>
          </a:prstGeom>
        </p:spPr>
        <p:txBody>
          <a:bodyPr wrap="square">
            <a:spAutoFit/>
          </a:bodyPr>
          <a:lstStyle/>
          <a:p>
            <a:r>
              <a:rPr lang="ro-RO" sz="2800" b="0" i="0" dirty="0" smtClean="0">
                <a:effectLst/>
                <a:latin typeface="Verdana" panose="020B0604030504040204" pitchFamily="34" charset="0"/>
              </a:rPr>
              <a:t>Dar toate lucrurile care ne unesc, printr-un mic artificiu nefavorabil se întorc împotriva noastră, ne dezbină, ne pun unul împotriva celuilalt. Chiar şi lupta pentru căutarea fericirii poate deveni un motiv de duşmănie. Poate fericirea mea (aşa cum o percep eu la momentul respectiv) stă în calea fericirii tale sau invers.</a:t>
            </a:r>
            <a:endParaRPr lang="ru-RU" sz="2800" dirty="0"/>
          </a:p>
        </p:txBody>
      </p:sp>
    </p:spTree>
    <p:extLst>
      <p:ext uri="{BB962C8B-B14F-4D97-AF65-F5344CB8AC3E}">
        <p14:creationId xmlns="" xmlns:p14="http://schemas.microsoft.com/office/powerpoint/2010/main" val="2522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45769" y="1116031"/>
            <a:ext cx="8134350" cy="5353050"/>
          </a:xfrm>
          <a:prstGeom prst="rect">
            <a:avLst/>
          </a:prstGeom>
        </p:spPr>
      </p:pic>
      <p:sp>
        <p:nvSpPr>
          <p:cNvPr id="3" name="Прямоугольник 2"/>
          <p:cNvSpPr/>
          <p:nvPr/>
        </p:nvSpPr>
        <p:spPr>
          <a:xfrm>
            <a:off x="2827663" y="1343137"/>
            <a:ext cx="6096000" cy="4154984"/>
          </a:xfrm>
          <a:prstGeom prst="rect">
            <a:avLst/>
          </a:prstGeom>
        </p:spPr>
        <p:txBody>
          <a:bodyPr>
            <a:spAutoFit/>
          </a:bodyPr>
          <a:lstStyle/>
          <a:p>
            <a:r>
              <a:rPr lang="ro-RO" sz="4400" b="0" i="0" dirty="0" smtClean="0">
                <a:solidFill>
                  <a:schemeClr val="bg1"/>
                </a:solidFill>
                <a:effectLst/>
                <a:latin typeface="Verdana" panose="020B0604030504040204" pitchFamily="34" charset="0"/>
              </a:rPr>
              <a:t>Ne uneşte tocmai faptul că suntem </a:t>
            </a:r>
            <a:r>
              <a:rPr lang="ro-RO" sz="4400" b="1" i="0" dirty="0" smtClean="0">
                <a:solidFill>
                  <a:schemeClr val="bg1"/>
                </a:solidFill>
                <a:effectLst/>
                <a:latin typeface="Verdana" panose="020B0604030504040204" pitchFamily="34" charset="0"/>
              </a:rPr>
              <a:t>oameni</a:t>
            </a:r>
            <a:r>
              <a:rPr lang="ro-RO" sz="4400" b="0" i="0" dirty="0" smtClean="0">
                <a:solidFill>
                  <a:schemeClr val="bg1"/>
                </a:solidFill>
                <a:effectLst/>
                <a:latin typeface="Verdana" panose="020B0604030504040204" pitchFamily="34" charset="0"/>
              </a:rPr>
              <a:t>, că suntem construţi cam după acelaşi tipar.</a:t>
            </a:r>
            <a:endParaRPr lang="ru-RU" sz="4400" dirty="0">
              <a:solidFill>
                <a:schemeClr val="bg1"/>
              </a:solidFill>
            </a:endParaRPr>
          </a:p>
        </p:txBody>
      </p:sp>
    </p:spTree>
    <p:extLst>
      <p:ext uri="{BB962C8B-B14F-4D97-AF65-F5344CB8AC3E}">
        <p14:creationId xmlns="" xmlns:p14="http://schemas.microsoft.com/office/powerpoint/2010/main" val="3083871362"/>
      </p:ext>
    </p:extLst>
  </p:cSld>
  <p:clrMapOvr>
    <a:masterClrMapping/>
  </p:clrMapOvr>
  <p:transition>
    <p:sndAc>
      <p:stSnd>
        <p:snd r:embed="rId2" name="applaus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 самолета">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След самолета</Template>
  <TotalTime>95</TotalTime>
  <Words>167</Words>
  <Application>Microsoft Office PowerPoint</Application>
  <PresentationFormat>Custom</PresentationFormat>
  <Paragraphs>17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След самолета</vt:lpstr>
      <vt:lpstr>Unitate                           in                   Diversitate</vt:lpstr>
      <vt:lpstr>Ce ne uneSte pe noi oamenii? </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Unitate                           in                   Diversitate</dc:title>
  <dc:creator>Cristina Andritchi</dc:creator>
  <cp:lastModifiedBy>AlexB</cp:lastModifiedBy>
  <cp:revision>8</cp:revision>
  <dcterms:created xsi:type="dcterms:W3CDTF">2014-09-11T14:51:10Z</dcterms:created>
  <dcterms:modified xsi:type="dcterms:W3CDTF">2014-10-23T18:20:47Z</dcterms:modified>
</cp:coreProperties>
</file>