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9F71B2-22C6-492A-A125-7BB0187122E4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736687-FDCB-4D34-8A93-9851E16988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Oua Faberge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Montaj</a:t>
            </a:r>
            <a:r>
              <a:rPr lang="en-US" dirty="0" smtClean="0"/>
              <a:t> </a:t>
            </a:r>
            <a:r>
              <a:rPr lang="en-US" dirty="0" err="1" smtClean="0"/>
              <a:t>realizat</a:t>
            </a:r>
            <a:r>
              <a:rPr lang="en-US" dirty="0" smtClean="0"/>
              <a:t>  de  Luca Maria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7004_317582611632042_175535665836738_867018_181094639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0"/>
            <a:ext cx="4448175" cy="6762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7136_317582581632045_175535665836738_867016_11103351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9409_317582444965392_175535665836738_867005_127292039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14400"/>
            <a:ext cx="372427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0596_317582504965386_175535665836738_867010_179287304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143000"/>
            <a:ext cx="3276600" cy="49720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0720_317582344965402_175535665836738_866996_8387242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38200"/>
            <a:ext cx="4973479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1382_317582434965393_175535665836738_867004_162644374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14400"/>
            <a:ext cx="48006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52231758_33b54d6605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724400" cy="34813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442298084520859830127-5599805-700_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1047750"/>
            <a:ext cx="357187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452398439820169842603-5599805-700_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62000"/>
            <a:ext cx="4495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6029942909801971429290-3431932-700_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28687"/>
            <a:ext cx="6667500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762000"/>
            <a:ext cx="4025900" cy="5321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b94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66800"/>
            <a:ext cx="6248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berge_eg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0"/>
            <a:ext cx="6000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berge-e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1066800"/>
            <a:ext cx="4267200" cy="47243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berge-Eg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548640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berge-egg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43000"/>
            <a:ext cx="4038600" cy="49196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berge-egg-stpetersbu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71600"/>
            <a:ext cx="3819525" cy="346233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_235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00200"/>
            <a:ext cx="3467100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_235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81200"/>
            <a:ext cx="3505200" cy="35147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_23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76400"/>
            <a:ext cx="3619500" cy="408146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_235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4001"/>
            <a:ext cx="40386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7px-Madonna_Lily_E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745" y="0"/>
            <a:ext cx="40805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_235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24000"/>
            <a:ext cx="3733800" cy="42671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_23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34671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_23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3543300" cy="42671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_23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41148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_235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43000"/>
            <a:ext cx="38862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_235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19200"/>
            <a:ext cx="4343400" cy="446246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zaik-tojá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66800"/>
            <a:ext cx="37973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-faberge-53734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05000"/>
            <a:ext cx="4013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.tvn.hu_4304022b8147235c205d6e857f35ff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95400"/>
            <a:ext cx="4114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Hristos</a:t>
            </a:r>
            <a:r>
              <a:rPr lang="en-US" dirty="0" smtClean="0"/>
              <a:t> a </a:t>
            </a:r>
            <a:r>
              <a:rPr lang="en-US" dirty="0" err="1" smtClean="0"/>
              <a:t>inviat</a:t>
            </a:r>
            <a:r>
              <a:rPr lang="en-US" dirty="0" smtClean="0"/>
              <a:t> !!</a:t>
            </a:r>
            <a:endParaRPr lang="en-US" dirty="0"/>
          </a:p>
        </p:txBody>
      </p:sp>
      <p:pic>
        <p:nvPicPr>
          <p:cNvPr id="3" name="Picture 2" descr="207997_220996914580626_100000109564302_1040770_56487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0"/>
            <a:ext cx="3810000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739_317582328298737_175535665836738_866995_27148797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14287"/>
            <a:ext cx="5705475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kun.marika@yahoo.com</a:t>
            </a:r>
            <a:endParaRPr lang="en-US" dirty="0"/>
          </a:p>
        </p:txBody>
      </p:sp>
      <p:pic>
        <p:nvPicPr>
          <p:cNvPr id="5" name="Content Placeholder 4" descr="170469727_2148899_37002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6825" y="2790031"/>
            <a:ext cx="2419350" cy="2695575"/>
          </a:xfrm>
        </p:spPr>
      </p:pic>
      <p:pic>
        <p:nvPicPr>
          <p:cNvPr id="6" name="Content Placeholder 5" descr="321554_246990442002352_100000741945687_810307_5809157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895600"/>
            <a:ext cx="2971800" cy="24384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6934_317582298298740_175535665836738_866994_56612207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38200"/>
            <a:ext cx="3657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0532_317582384965398_175535665836738_867000_209353461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5762"/>
            <a:ext cx="7620000" cy="6086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3331_317582454965391_175535665836738_867006_191728005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2000"/>
            <a:ext cx="3962399" cy="5410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3877_317582531632050_175535665836738_867012_113154955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62000"/>
            <a:ext cx="474345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4870_317582354965401_175535665836738_866997_165295609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819150"/>
            <a:ext cx="4243388" cy="55816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12</Words>
  <Application>Microsoft Office PowerPoint</Application>
  <PresentationFormat>On-screen Show (4:3)</PresentationFormat>
  <Paragraphs>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Oua Faberge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Hristos a inviat !!</vt:lpstr>
      <vt:lpstr>kun.marika@yahoo.com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OUA FABERGE</dc:title>
  <dc:creator>home</dc:creator>
  <cp:lastModifiedBy>AlexB</cp:lastModifiedBy>
  <cp:revision>10</cp:revision>
  <dcterms:created xsi:type="dcterms:W3CDTF">2012-03-26T10:08:48Z</dcterms:created>
  <dcterms:modified xsi:type="dcterms:W3CDTF">2012-04-22T07:40:18Z</dcterms:modified>
</cp:coreProperties>
</file>