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32" y="7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97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81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943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1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73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84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94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41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2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C8915-0D4E-47F6-81C1-276AD2A76E3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E4BB7-72A5-4DA9-8E95-BD09A83917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7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7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5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501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76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01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4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1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01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85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30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Gheorghe Donea</dc:creator>
  <cp:lastModifiedBy>Gheorghe Donea</cp:lastModifiedBy>
  <cp:revision>10</cp:revision>
  <dcterms:created xsi:type="dcterms:W3CDTF">2019-11-04T08:18:35Z</dcterms:created>
  <dcterms:modified xsi:type="dcterms:W3CDTF">2019-11-04T11:04:07Z</dcterms:modified>
</cp:coreProperties>
</file>