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9" r:id="rId2"/>
    <p:sldId id="256" r:id="rId3"/>
    <p:sldId id="284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2" r:id="rId27"/>
    <p:sldId id="281" r:id="rId28"/>
    <p:sldId id="283" r:id="rId29"/>
    <p:sldId id="285" r:id="rId30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CF299-F06E-43F5-AE28-182A26C13C3E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19D6C-750D-4885-9192-160D54B9E9E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54244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19D6C-750D-4885-9192-160D54B9E9EF}" type="slidenum">
              <a:rPr lang="ro-RO" smtClean="0"/>
              <a:pPr/>
              <a:t>28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97558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03721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90268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8984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73113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6768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84391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79586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55857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99964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67219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75687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E90A-4FC3-4549-BC8E-69BDDDF8A814}" type="datetimeFigureOut">
              <a:rPr lang="ro-RO" smtClean="0"/>
              <a:pPr/>
              <a:t>06.01.2011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E1210-6BBA-46AF-AB92-67CC65ABB15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448592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10239072" cy="7117539"/>
          </a:xfrm>
        </p:spPr>
      </p:pic>
      <p:sp>
        <p:nvSpPr>
          <p:cNvPr id="6" name="Rectangle 5"/>
          <p:cNvSpPr/>
          <p:nvPr/>
        </p:nvSpPr>
        <p:spPr>
          <a:xfrm>
            <a:off x="152400" y="685800"/>
            <a:ext cx="54864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o-RO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ibi" pitchFamily="2" charset="0"/>
              </a:rPr>
              <a:t>First</a:t>
            </a:r>
            <a:r>
              <a:rPr lang="ro-RO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ibi" pitchFamily="2" charset="0"/>
              </a:rPr>
              <a:t> </a:t>
            </a:r>
            <a:r>
              <a:rPr lang="ro-RO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ibi" pitchFamily="2" charset="0"/>
              </a:rPr>
              <a:t>Day</a:t>
            </a:r>
            <a:r>
              <a:rPr lang="ro-RO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ibi" pitchFamily="2" charset="0"/>
              </a:rPr>
              <a:t> </a:t>
            </a:r>
            <a:r>
              <a:rPr lang="ro-RO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ibi" pitchFamily="2" charset="0"/>
              </a:rPr>
              <a:t>2011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ibi" pitchFamily="2" charset="0"/>
              </a:rPr>
              <a:t> 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lib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10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  <p:sndAc>
          <p:stSnd>
            <p:snd r:embed="rId4" name="b.wav"/>
          </p:stSnd>
        </p:sndAc>
      </p:transition>
    </mc:Choice>
    <mc:Fallback>
      <p:transition spd="slow" advClick="0" advTm="6000">
        <p:fade/>
        <p:sndAc>
          <p:stSnd>
            <p:snd r:embed="rId2" name="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5834 -0.08512 L -0.10434 -0.02868 C -0.07188 -0.01596 -0.02361 -0.00902 0.02673 -0.00902 C 0.0842 -0.00902 0.13003 -0.01596 0.1625 -0.02868 L 0.31666 -0.08512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69567" cy="6909712"/>
          </a:xfrm>
        </p:spPr>
      </p:pic>
    </p:spTree>
    <p:extLst>
      <p:ext uri="{BB962C8B-B14F-4D97-AF65-F5344CB8AC3E}">
        <p14:creationId xmlns:p14="http://schemas.microsoft.com/office/powerpoint/2010/main" xmlns="" val="226111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95400" y="0"/>
            <a:ext cx="10635027" cy="7086600"/>
          </a:xfrm>
        </p:spPr>
      </p:pic>
    </p:spTree>
    <p:extLst>
      <p:ext uri="{BB962C8B-B14F-4D97-AF65-F5344CB8AC3E}">
        <p14:creationId xmlns:p14="http://schemas.microsoft.com/office/powerpoint/2010/main" xmlns="" val="142534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199" y="-152400"/>
            <a:ext cx="10442534" cy="7236870"/>
          </a:xfrm>
        </p:spPr>
      </p:pic>
    </p:spTree>
    <p:extLst>
      <p:ext uri="{BB962C8B-B14F-4D97-AF65-F5344CB8AC3E}">
        <p14:creationId xmlns:p14="http://schemas.microsoft.com/office/powerpoint/2010/main" xmlns="" val="14587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750" y="-76200"/>
            <a:ext cx="10520672" cy="7010400"/>
          </a:xfrm>
        </p:spPr>
      </p:pic>
    </p:spTree>
    <p:extLst>
      <p:ext uri="{BB962C8B-B14F-4D97-AF65-F5344CB8AC3E}">
        <p14:creationId xmlns:p14="http://schemas.microsoft.com/office/powerpoint/2010/main" xmlns="" val="21661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06" y="0"/>
            <a:ext cx="10291962" cy="6858000"/>
          </a:xfrm>
        </p:spPr>
      </p:pic>
    </p:spTree>
    <p:extLst>
      <p:ext uri="{BB962C8B-B14F-4D97-AF65-F5344CB8AC3E}">
        <p14:creationId xmlns:p14="http://schemas.microsoft.com/office/powerpoint/2010/main" xmlns="" val="234289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9981299" cy="7268990"/>
          </a:xfrm>
        </p:spPr>
      </p:pic>
    </p:spTree>
    <p:extLst>
      <p:ext uri="{BB962C8B-B14F-4D97-AF65-F5344CB8AC3E}">
        <p14:creationId xmlns:p14="http://schemas.microsoft.com/office/powerpoint/2010/main" xmlns="" val="169387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-863"/>
            <a:ext cx="10407612" cy="6935063"/>
          </a:xfrm>
        </p:spPr>
      </p:pic>
    </p:spTree>
    <p:extLst>
      <p:ext uri="{BB962C8B-B14F-4D97-AF65-F5344CB8AC3E}">
        <p14:creationId xmlns:p14="http://schemas.microsoft.com/office/powerpoint/2010/main" xmlns="" val="296687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-152400"/>
            <a:ext cx="10650500" cy="7125260"/>
          </a:xfrm>
        </p:spPr>
      </p:pic>
    </p:spTree>
    <p:extLst>
      <p:ext uri="{BB962C8B-B14F-4D97-AF65-F5344CB8AC3E}">
        <p14:creationId xmlns:p14="http://schemas.microsoft.com/office/powerpoint/2010/main" xmlns="" val="345323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185954" cy="7009353"/>
          </a:xfrm>
        </p:spPr>
      </p:pic>
    </p:spTree>
    <p:extLst>
      <p:ext uri="{BB962C8B-B14F-4D97-AF65-F5344CB8AC3E}">
        <p14:creationId xmlns:p14="http://schemas.microsoft.com/office/powerpoint/2010/main" xmlns="" val="74912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3206" y="286327"/>
            <a:ext cx="301585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54" y="76200"/>
            <a:ext cx="2386449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1" y="3094890"/>
            <a:ext cx="2362200" cy="3545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6127" y="2144100"/>
            <a:ext cx="2819400" cy="45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99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85961" y="-152400"/>
            <a:ext cx="1087941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801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69567" cy="6909712"/>
          </a:xfrm>
        </p:spPr>
      </p:pic>
    </p:spTree>
    <p:extLst>
      <p:ext uri="{BB962C8B-B14F-4D97-AF65-F5344CB8AC3E}">
        <p14:creationId xmlns:p14="http://schemas.microsoft.com/office/powerpoint/2010/main" xmlns="" val="388106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25571" cy="7101879"/>
          </a:xfrm>
        </p:spPr>
      </p:pic>
    </p:spTree>
    <p:extLst>
      <p:ext uri="{BB962C8B-B14F-4D97-AF65-F5344CB8AC3E}">
        <p14:creationId xmlns:p14="http://schemas.microsoft.com/office/powerpoint/2010/main" xmlns="" val="194416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66772" cy="6911182"/>
          </a:xfrm>
        </p:spPr>
      </p:pic>
    </p:spTree>
    <p:extLst>
      <p:ext uri="{BB962C8B-B14F-4D97-AF65-F5344CB8AC3E}">
        <p14:creationId xmlns:p14="http://schemas.microsoft.com/office/powerpoint/2010/main" xmlns="" val="343589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104" y="0"/>
            <a:ext cx="10520672" cy="7010400"/>
          </a:xfrm>
        </p:spPr>
      </p:pic>
    </p:spTree>
    <p:extLst>
      <p:ext uri="{BB962C8B-B14F-4D97-AF65-F5344CB8AC3E}">
        <p14:creationId xmlns:p14="http://schemas.microsoft.com/office/powerpoint/2010/main" xmlns="" val="5589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10445767" cy="6960487"/>
          </a:xfrm>
        </p:spPr>
      </p:pic>
    </p:spTree>
    <p:extLst>
      <p:ext uri="{BB962C8B-B14F-4D97-AF65-F5344CB8AC3E}">
        <p14:creationId xmlns:p14="http://schemas.microsoft.com/office/powerpoint/2010/main" xmlns="" val="331808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0777" y="0"/>
            <a:ext cx="10814948" cy="6858000"/>
          </a:xfrm>
        </p:spPr>
      </p:pic>
    </p:spTree>
    <p:extLst>
      <p:ext uri="{BB962C8B-B14F-4D97-AF65-F5344CB8AC3E}">
        <p14:creationId xmlns:p14="http://schemas.microsoft.com/office/powerpoint/2010/main" xmlns="" val="241979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71150" cy="7075035"/>
          </a:xfrm>
        </p:spPr>
      </p:pic>
    </p:spTree>
    <p:extLst>
      <p:ext uri="{BB962C8B-B14F-4D97-AF65-F5344CB8AC3E}">
        <p14:creationId xmlns:p14="http://schemas.microsoft.com/office/powerpoint/2010/main" xmlns="" val="262868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-76200"/>
            <a:ext cx="10560122" cy="7036687"/>
          </a:xfrm>
        </p:spPr>
      </p:pic>
    </p:spTree>
    <p:extLst>
      <p:ext uri="{BB962C8B-B14F-4D97-AF65-F5344CB8AC3E}">
        <p14:creationId xmlns:p14="http://schemas.microsoft.com/office/powerpoint/2010/main" xmlns="" val="359535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0" y="-152400"/>
            <a:ext cx="10376355" cy="7315199"/>
          </a:xfrm>
        </p:spPr>
      </p:pic>
      <p:sp>
        <p:nvSpPr>
          <p:cNvPr id="5" name="TextBox 4"/>
          <p:cNvSpPr txBox="1"/>
          <p:nvPr/>
        </p:nvSpPr>
        <p:spPr>
          <a:xfrm>
            <a:off x="76200" y="5867400"/>
            <a:ext cx="2719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Personal Photo </a:t>
            </a:r>
            <a:endParaRPr lang="ro-RO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371601"/>
            <a:ext cx="37337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we Bd BT" pitchFamily="18" charset="0"/>
              </a:rPr>
              <a:t>END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we Bd B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3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2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781800" cy="1762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750" y="0"/>
            <a:ext cx="10406317" cy="6934200"/>
          </a:xfrm>
        </p:spPr>
      </p:pic>
    </p:spTree>
    <p:extLst>
      <p:ext uri="{BB962C8B-B14F-4D97-AF65-F5344CB8AC3E}">
        <p14:creationId xmlns:p14="http://schemas.microsoft.com/office/powerpoint/2010/main" xmlns="" val="144991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3400" y="0"/>
            <a:ext cx="10369567" cy="6909712"/>
          </a:xfrm>
        </p:spPr>
      </p:pic>
    </p:spTree>
    <p:extLst>
      <p:ext uri="{BB962C8B-B14F-4D97-AF65-F5344CB8AC3E}">
        <p14:creationId xmlns:p14="http://schemas.microsoft.com/office/powerpoint/2010/main" xmlns="" val="124003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69567" cy="6909712"/>
          </a:xfrm>
        </p:spPr>
      </p:pic>
    </p:spTree>
    <p:extLst>
      <p:ext uri="{BB962C8B-B14F-4D97-AF65-F5344CB8AC3E}">
        <p14:creationId xmlns:p14="http://schemas.microsoft.com/office/powerpoint/2010/main" xmlns="" val="211598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00" y="0"/>
            <a:ext cx="9905759" cy="6998855"/>
          </a:xfrm>
        </p:spPr>
      </p:pic>
    </p:spTree>
    <p:extLst>
      <p:ext uri="{BB962C8B-B14F-4D97-AF65-F5344CB8AC3E}">
        <p14:creationId xmlns:p14="http://schemas.microsoft.com/office/powerpoint/2010/main" xmlns="" val="334486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04800"/>
            <a:ext cx="10826987" cy="7214512"/>
          </a:xfrm>
        </p:spPr>
      </p:pic>
    </p:spTree>
    <p:extLst>
      <p:ext uri="{BB962C8B-B14F-4D97-AF65-F5344CB8AC3E}">
        <p14:creationId xmlns:p14="http://schemas.microsoft.com/office/powerpoint/2010/main" xmlns="" val="410295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7200" y="-76200"/>
            <a:ext cx="9931362" cy="7239000"/>
          </a:xfrm>
        </p:spPr>
      </p:pic>
    </p:spTree>
    <p:extLst>
      <p:ext uri="{BB962C8B-B14F-4D97-AF65-F5344CB8AC3E}">
        <p14:creationId xmlns:p14="http://schemas.microsoft.com/office/powerpoint/2010/main" xmlns="" val="429179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10695205" cy="6974210"/>
          </a:xfrm>
        </p:spPr>
      </p:pic>
    </p:spTree>
    <p:extLst>
      <p:ext uri="{BB962C8B-B14F-4D97-AF65-F5344CB8AC3E}">
        <p14:creationId xmlns:p14="http://schemas.microsoft.com/office/powerpoint/2010/main" xmlns="" val="220729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</Words>
  <Application>Microsoft Office PowerPoint</Application>
  <PresentationFormat>On-screen Show (4:3)</PresentationFormat>
  <Paragraphs>4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Mircea</dc:creator>
  <cp:lastModifiedBy>AlexB</cp:lastModifiedBy>
  <cp:revision>6</cp:revision>
  <dcterms:created xsi:type="dcterms:W3CDTF">2011-01-02T08:01:57Z</dcterms:created>
  <dcterms:modified xsi:type="dcterms:W3CDTF">2011-01-06T18:40:56Z</dcterms:modified>
</cp:coreProperties>
</file>