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7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0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8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2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276D-A1B5-433D-BE81-C188F2D59448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492F-D3BA-4C83-B659-F23CD9D9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5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6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2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1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51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4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6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8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2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29</cp:revision>
  <dcterms:created xsi:type="dcterms:W3CDTF">2019-07-25T14:45:45Z</dcterms:created>
  <dcterms:modified xsi:type="dcterms:W3CDTF">2019-07-31T07:57:52Z</dcterms:modified>
</cp:coreProperties>
</file>