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0" r:id="rId3"/>
    <p:sldId id="257" r:id="rId4"/>
    <p:sldId id="258" r:id="rId5"/>
    <p:sldId id="264" r:id="rId6"/>
    <p:sldId id="265" r:id="rId7"/>
    <p:sldId id="259" r:id="rId8"/>
    <p:sldId id="262" r:id="rId9"/>
    <p:sldId id="268" r:id="rId10"/>
    <p:sldId id="263" r:id="rId11"/>
    <p:sldId id="261" r:id="rId12"/>
    <p:sldId id="269" r:id="rId13"/>
    <p:sldId id="271" r:id="rId14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C7A-5AF3-44F9-81EE-ED1DAC4D138D}" type="datetimeFigureOut">
              <a:rPr lang="ro-RO" smtClean="0"/>
              <a:pPr/>
              <a:t>01.05.2011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E2D-E410-49FA-97BE-43ED1B2A7BE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C7A-5AF3-44F9-81EE-ED1DAC4D138D}" type="datetimeFigureOut">
              <a:rPr lang="ro-RO" smtClean="0"/>
              <a:pPr/>
              <a:t>01.05.2011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E2D-E410-49FA-97BE-43ED1B2A7BE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C7A-5AF3-44F9-81EE-ED1DAC4D138D}" type="datetimeFigureOut">
              <a:rPr lang="ro-RO" smtClean="0"/>
              <a:pPr/>
              <a:t>01.05.2011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E2D-E410-49FA-97BE-43ED1B2A7BE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C7A-5AF3-44F9-81EE-ED1DAC4D138D}" type="datetimeFigureOut">
              <a:rPr lang="ro-RO" smtClean="0"/>
              <a:pPr/>
              <a:t>01.05.2011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E2D-E410-49FA-97BE-43ED1B2A7BE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C7A-5AF3-44F9-81EE-ED1DAC4D138D}" type="datetimeFigureOut">
              <a:rPr lang="ro-RO" smtClean="0"/>
              <a:pPr/>
              <a:t>01.05.2011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E2D-E410-49FA-97BE-43ED1B2A7BE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C7A-5AF3-44F9-81EE-ED1DAC4D138D}" type="datetimeFigureOut">
              <a:rPr lang="ro-RO" smtClean="0"/>
              <a:pPr/>
              <a:t>01.05.2011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E2D-E410-49FA-97BE-43ED1B2A7BE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C7A-5AF3-44F9-81EE-ED1DAC4D138D}" type="datetimeFigureOut">
              <a:rPr lang="ro-RO" smtClean="0"/>
              <a:pPr/>
              <a:t>01.05.2011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E2D-E410-49FA-97BE-43ED1B2A7BE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C7A-5AF3-44F9-81EE-ED1DAC4D138D}" type="datetimeFigureOut">
              <a:rPr lang="ro-RO" smtClean="0"/>
              <a:pPr/>
              <a:t>01.05.2011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E2D-E410-49FA-97BE-43ED1B2A7BE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C7A-5AF3-44F9-81EE-ED1DAC4D138D}" type="datetimeFigureOut">
              <a:rPr lang="ro-RO" smtClean="0"/>
              <a:pPr/>
              <a:t>01.05.2011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E2D-E410-49FA-97BE-43ED1B2A7BE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C7A-5AF3-44F9-81EE-ED1DAC4D138D}" type="datetimeFigureOut">
              <a:rPr lang="ro-RO" smtClean="0"/>
              <a:pPr/>
              <a:t>01.05.2011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E2D-E410-49FA-97BE-43ED1B2A7BE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C7A-5AF3-44F9-81EE-ED1DAC4D138D}" type="datetimeFigureOut">
              <a:rPr lang="ro-RO" smtClean="0"/>
              <a:pPr/>
              <a:t>01.05.2011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E2D-E410-49FA-97BE-43ED1B2A7BE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72C7A-5AF3-44F9-81EE-ED1DAC4D138D}" type="datetimeFigureOut">
              <a:rPr lang="ro-RO" smtClean="0"/>
              <a:pPr/>
              <a:t>01.05.2011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3E2D-E410-49FA-97BE-43ED1B2A7BE8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Haberle_One-Dollar-Bil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2"/>
            <a:ext cx="9180000" cy="6881869"/>
          </a:xfrm>
        </p:spPr>
      </p:pic>
      <p:pic>
        <p:nvPicPr>
          <p:cNvPr id="5" name="Picture 4" descr="2f820ec38f71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1071546"/>
            <a:ext cx="6245428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2f820ec38f71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285860"/>
            <a:ext cx="6069172" cy="413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6224da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55" y="3143255"/>
            <a:ext cx="571489" cy="5714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14480" y="1500174"/>
            <a:ext cx="3673737" cy="35719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GUSTUL  TOAMNEI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0">
    <p:zoom/>
    <p:sndAc>
      <p:stSnd loop="1">
        <p:snd r:embed="rId2" name="Unknown - Traccia Audio 11_C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Haberle_One-Dollar-Bi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4891"/>
          </a:xfrm>
        </p:spPr>
      </p:pic>
      <p:pic>
        <p:nvPicPr>
          <p:cNvPr id="5" name="Picture 4" descr="Ream_tabletop-fruit-w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412" y="1314450"/>
            <a:ext cx="5653108" cy="404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Ream_tabletop-fruit-w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500174"/>
            <a:ext cx="5286411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Haberle_One-Dollar-Bi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4891"/>
          </a:xfrm>
        </p:spPr>
      </p:pic>
      <p:pic>
        <p:nvPicPr>
          <p:cNvPr id="5" name="Picture 4" descr="Lucioni_White-and-Go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285860"/>
            <a:ext cx="5643602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ucioni_White-and-Go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500174"/>
            <a:ext cx="535785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Haberle_One-Dollar-Bi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4891"/>
          </a:xfrm>
        </p:spPr>
      </p:pic>
      <p:pic>
        <p:nvPicPr>
          <p:cNvPr id="11" name="Picture 10" descr="68310622_Eloise_Harriet_Stannard_ak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000108"/>
            <a:ext cx="6215106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928794" y="428604"/>
            <a:ext cx="523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Lucida Calligraphy" pitchFamily="66" charset="0"/>
              </a:rPr>
              <a:t>Muzica</a:t>
            </a:r>
            <a:r>
              <a:rPr lang="en-US" dirty="0" smtClean="0">
                <a:solidFill>
                  <a:srgbClr val="FFC000"/>
                </a:solidFill>
                <a:latin typeface="Lucida Calligraphy" pitchFamily="66" charset="0"/>
              </a:rPr>
              <a:t> :  </a:t>
            </a:r>
            <a:r>
              <a:rPr lang="en-US" dirty="0" err="1" smtClean="0">
                <a:solidFill>
                  <a:srgbClr val="FFC000"/>
                </a:solidFill>
                <a:latin typeface="Lucida Calligraphy" pitchFamily="66" charset="0"/>
              </a:rPr>
              <a:t>Unknawn</a:t>
            </a:r>
            <a:r>
              <a:rPr lang="en-US" dirty="0" smtClean="0">
                <a:solidFill>
                  <a:srgbClr val="FFC000"/>
                </a:solidFill>
                <a:latin typeface="Lucida Calligraphy" pitchFamily="66" charset="0"/>
              </a:rPr>
              <a:t> ~ </a:t>
            </a:r>
            <a:r>
              <a:rPr lang="en-US" dirty="0" err="1" smtClean="0">
                <a:solidFill>
                  <a:srgbClr val="FFC000"/>
                </a:solidFill>
                <a:latin typeface="Lucida Calligraphy" pitchFamily="66" charset="0"/>
              </a:rPr>
              <a:t>Traccia</a:t>
            </a:r>
            <a:r>
              <a:rPr lang="en-US" dirty="0" smtClean="0">
                <a:solidFill>
                  <a:srgbClr val="FFC000"/>
                </a:solidFill>
                <a:latin typeface="Lucida Calligraphy" pitchFamily="66" charset="0"/>
              </a:rPr>
              <a:t>  Audio   11</a:t>
            </a:r>
            <a:endParaRPr lang="ro-RO" dirty="0">
              <a:solidFill>
                <a:srgbClr val="FFC000"/>
              </a:solidFill>
              <a:latin typeface="Lucida Calligraphy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6429396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4/29/2011          Claudia  </a:t>
            </a:r>
            <a:endParaRPr lang="ro-RO" sz="1200" dirty="0">
              <a:solidFill>
                <a:srgbClr val="FFC000"/>
              </a:solidFill>
            </a:endParaRPr>
          </a:p>
        </p:txBody>
      </p:sp>
      <p:pic>
        <p:nvPicPr>
          <p:cNvPr id="15" name="Picture 14" descr="dov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6248399"/>
            <a:ext cx="522515" cy="6096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0535382">
            <a:off x="2486770" y="1390526"/>
            <a:ext cx="1355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FIN</a:t>
            </a:r>
            <a:endParaRPr lang="ro-RO" sz="5400" dirty="0">
              <a:solidFill>
                <a:srgbClr val="FFC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781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Haberle_One-Dollar-Bi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4891"/>
          </a:xfrm>
        </p:spPr>
      </p:pic>
      <p:pic>
        <p:nvPicPr>
          <p:cNvPr id="5" name="Picture 4" descr="Hall_Grapes-in-porcelain-bow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428736"/>
            <a:ext cx="542928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all_Grapes-in-porcelain-bow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714488"/>
            <a:ext cx="500066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Haberle_One-Dollar-Bi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4891"/>
          </a:xfrm>
        </p:spPr>
      </p:pic>
      <p:pic>
        <p:nvPicPr>
          <p:cNvPr id="5" name="Picture 4" descr="Dunning_An-Arrangement-of-Fru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285860"/>
            <a:ext cx="571504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unning_An-Arrangement-of-Fru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428736"/>
            <a:ext cx="528641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Haberle_One-Dollar-Bi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4891"/>
          </a:xfrm>
        </p:spPr>
      </p:pic>
      <p:pic>
        <p:nvPicPr>
          <p:cNvPr id="5" name="Picture 4" descr="Brown_Frank_Tabletop-of-Fru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357298"/>
            <a:ext cx="557216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Brown_Frank_Tabletop-of-Fru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500174"/>
            <a:ext cx="517209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Haberle_One-Dollar-Bi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4891"/>
          </a:xfrm>
        </p:spPr>
      </p:pic>
      <p:pic>
        <p:nvPicPr>
          <p:cNvPr id="5" name="Picture 4" descr="Way_Apple,-grapes,-hazelnu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7" y="1428736"/>
            <a:ext cx="5548333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Way_Apple,-grapes,-hazelnu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643050"/>
            <a:ext cx="521497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Haberle_One-Dollar-Bi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4891"/>
          </a:xfrm>
        </p:spPr>
      </p:pic>
      <p:pic>
        <p:nvPicPr>
          <p:cNvPr id="5" name="Picture 4" descr="Way_SL-with-Grapes-Almonds-and-App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428736"/>
            <a:ext cx="548642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Way_SL-with-Grapes-Almonds-and-App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643050"/>
            <a:ext cx="505779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Haberle_One-Dollar-Bi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4861"/>
          </a:xfrm>
        </p:spPr>
      </p:pic>
      <p:pic>
        <p:nvPicPr>
          <p:cNvPr id="5" name="Picture 4" descr="Francis_Abundance-of-fru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357298"/>
            <a:ext cx="564360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rancis_Abundance-of-fru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5" y="1643050"/>
            <a:ext cx="520065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Haberle_One-Dollar-Bi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4891"/>
          </a:xfrm>
        </p:spPr>
      </p:pic>
      <p:pic>
        <p:nvPicPr>
          <p:cNvPr id="5" name="Picture 4" descr="Prentice_Peaches-spilling-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428736"/>
            <a:ext cx="5572164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rentice_Peaches-spilling-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524000"/>
            <a:ext cx="5143536" cy="3548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Haberle_One-Dollar-Bi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Ream_Fruit-Still-Lif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428736"/>
            <a:ext cx="550072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Ream_Fruit-Still-Lif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643050"/>
            <a:ext cx="507209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12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AlexB</cp:lastModifiedBy>
  <cp:revision>9</cp:revision>
  <dcterms:created xsi:type="dcterms:W3CDTF">2011-04-29T09:03:09Z</dcterms:created>
  <dcterms:modified xsi:type="dcterms:W3CDTF">2011-05-01T09:05:57Z</dcterms:modified>
</cp:coreProperties>
</file>