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2026-64FD-4DAD-8A96-78F01E8A8FC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83DE-BA00-4271-992A-D08CD369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2026-64FD-4DAD-8A96-78F01E8A8FC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83DE-BA00-4271-992A-D08CD369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9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2026-64FD-4DAD-8A96-78F01E8A8FC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83DE-BA00-4271-992A-D08CD369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4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2026-64FD-4DAD-8A96-78F01E8A8FC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83DE-BA00-4271-992A-D08CD369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8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2026-64FD-4DAD-8A96-78F01E8A8FC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83DE-BA00-4271-992A-D08CD369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8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2026-64FD-4DAD-8A96-78F01E8A8FC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83DE-BA00-4271-992A-D08CD369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2026-64FD-4DAD-8A96-78F01E8A8FC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83DE-BA00-4271-992A-D08CD369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2026-64FD-4DAD-8A96-78F01E8A8FC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83DE-BA00-4271-992A-D08CD369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6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2026-64FD-4DAD-8A96-78F01E8A8FC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83DE-BA00-4271-992A-D08CD369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2026-64FD-4DAD-8A96-78F01E8A8FC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83DE-BA00-4271-992A-D08CD369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2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2026-64FD-4DAD-8A96-78F01E8A8FC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83DE-BA00-4271-992A-D08CD369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3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D2026-64FD-4DAD-8A96-78F01E8A8FC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383DE-BA00-4271-992A-D08CD369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2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7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2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81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5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6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5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1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5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1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8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9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0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4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0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16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17</cp:revision>
  <dcterms:created xsi:type="dcterms:W3CDTF">2019-08-21T03:42:15Z</dcterms:created>
  <dcterms:modified xsi:type="dcterms:W3CDTF">2019-08-21T03:53:12Z</dcterms:modified>
</cp:coreProperties>
</file>