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1069-1732-4C38-92FA-A437B32A1A19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98E7-0AA0-4D9D-AF07-790787054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685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1069-1732-4C38-92FA-A437B32A1A19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98E7-0AA0-4D9D-AF07-790787054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4522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1069-1732-4C38-92FA-A437B32A1A19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98E7-0AA0-4D9D-AF07-790787054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3353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1069-1732-4C38-92FA-A437B32A1A19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98E7-0AA0-4D9D-AF07-790787054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0764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1069-1732-4C38-92FA-A437B32A1A19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98E7-0AA0-4D9D-AF07-790787054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1797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1069-1732-4C38-92FA-A437B32A1A19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98E7-0AA0-4D9D-AF07-790787054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9344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1069-1732-4C38-92FA-A437B32A1A19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98E7-0AA0-4D9D-AF07-790787054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7707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1069-1732-4C38-92FA-A437B32A1A19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98E7-0AA0-4D9D-AF07-790787054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706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1069-1732-4C38-92FA-A437B32A1A19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98E7-0AA0-4D9D-AF07-790787054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646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1069-1732-4C38-92FA-A437B32A1A19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98E7-0AA0-4D9D-AF07-790787054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9233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1069-1732-4C38-92FA-A437B32A1A19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98E7-0AA0-4D9D-AF07-790787054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582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01069-1732-4C38-92FA-A437B32A1A19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C98E7-0AA0-4D9D-AF07-790787054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186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6193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3189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6213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3244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6686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5050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5585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841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557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5748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4" descr="slide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5600" y="2362201"/>
            <a:ext cx="90424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1466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4219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7079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3587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4185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7905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7664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899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Custom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Gheorghe Donea</dc:creator>
  <cp:lastModifiedBy>A</cp:lastModifiedBy>
  <cp:revision>19</cp:revision>
  <dcterms:created xsi:type="dcterms:W3CDTF">2019-01-17T15:18:44Z</dcterms:created>
  <dcterms:modified xsi:type="dcterms:W3CDTF">2019-02-05T16:21:05Z</dcterms:modified>
</cp:coreProperties>
</file>