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1"/>
    <p:penClr>
      <a:srgbClr val="FF0000"/>
    </p:penClr>
  </p:showPr>
  <p:clrMru>
    <a:srgbClr val="003618"/>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o-RO"/>
          </a:p>
        </p:txBody>
      </p:sp>
      <p:sp>
        <p:nvSpPr>
          <p:cNvPr id="4" name="Date Placeholder 3"/>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Date Placeholder 4"/>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Date Placeholder 6"/>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2"/>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ro-R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8D5C99-A383-4C0C-9D74-FCEFDAF743C3}" type="datetimeFigureOut">
              <a:rPr lang="ro-RO" smtClean="0"/>
              <a:pPr/>
              <a:t>18.12.2011</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FBE29457-58FF-4FDC-8BC2-A093E38743F1}" type="slidenum">
              <a:rPr lang="ro-RO" smtClean="0"/>
              <a:pPr/>
              <a:t>‹#›</a:t>
            </a:fld>
            <a:endParaRPr lang="ro-R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o-R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D5C99-A383-4C0C-9D74-FCEFDAF743C3}" type="datetimeFigureOut">
              <a:rPr lang="ro-RO" smtClean="0"/>
              <a:pPr/>
              <a:t>18.12.2011</a:t>
            </a:fld>
            <a:endParaRPr lang="ro-R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29457-58FF-4FDC-8BC2-A093E38743F1}" type="slidenum">
              <a:rPr lang="ro-RO" smtClean="0"/>
              <a:pPr/>
              <a:t>‹#›</a:t>
            </a:fld>
            <a:endParaRPr lang="ro-R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gi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gif"/><Relationship Id="rId11" Type="http://schemas.openxmlformats.org/officeDocument/2006/relationships/image" Target="../media/image32.jpeg"/><Relationship Id="rId5" Type="http://schemas.openxmlformats.org/officeDocument/2006/relationships/image" Target="../media/image26.gif"/><Relationship Id="rId10" Type="http://schemas.openxmlformats.org/officeDocument/2006/relationships/image" Target="../media/image31.jpeg"/><Relationship Id="rId4" Type="http://schemas.openxmlformats.org/officeDocument/2006/relationships/image" Target="../media/image25.gif"/><Relationship Id="rId9" Type="http://schemas.openxmlformats.org/officeDocument/2006/relationships/image" Target="../media/image30.gif"/></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4" descr="F0840012"/>
          <p:cNvPicPr>
            <a:picLocks noChangeAspect="1" noChangeArrowheads="1"/>
          </p:cNvPicPr>
          <p:nvPr/>
        </p:nvPicPr>
        <p:blipFill>
          <a:blip r:embed="rId3" cstate="print"/>
          <a:srcRect t="11234" b="11548"/>
          <a:stretch>
            <a:fillRect/>
          </a:stretch>
        </p:blipFill>
        <p:spPr bwMode="auto">
          <a:xfrm>
            <a:off x="0" y="764704"/>
            <a:ext cx="9144000" cy="5295900"/>
          </a:xfrm>
          <a:prstGeom prst="rect">
            <a:avLst/>
          </a:prstGeom>
          <a:noFill/>
          <a:ln w="9525">
            <a:noFill/>
            <a:miter lim="800000"/>
            <a:headEnd/>
            <a:tailEnd/>
          </a:ln>
        </p:spPr>
      </p:pic>
      <p:sp>
        <p:nvSpPr>
          <p:cNvPr id="5" name="Rectangle 15"/>
          <p:cNvSpPr>
            <a:spLocks noChangeArrowheads="1"/>
          </p:cNvSpPr>
          <p:nvPr/>
        </p:nvSpPr>
        <p:spPr bwMode="auto">
          <a:xfrm>
            <a:off x="899592" y="764704"/>
            <a:ext cx="7566025" cy="5400600"/>
          </a:xfrm>
          <a:prstGeom prst="rect">
            <a:avLst/>
          </a:prstGeom>
          <a:gradFill rotWithShape="1">
            <a:gsLst>
              <a:gs pos="0">
                <a:srgbClr val="646464"/>
              </a:gs>
              <a:gs pos="100000">
                <a:schemeClr val="tx1"/>
              </a:gs>
            </a:gsLst>
            <a:lin ang="5400000" scaled="1"/>
          </a:gradFill>
          <a:ln w="9525">
            <a:noFill/>
            <a:miter lim="800000"/>
            <a:headEnd/>
            <a:tailEnd/>
          </a:ln>
        </p:spPr>
        <p:txBody>
          <a:bodyPr wrap="none" anchor="ctr"/>
          <a:lstStyle/>
          <a:p>
            <a:endParaRPr lang="de-DE">
              <a:cs typeface="Arial" charset="0"/>
            </a:endParaRPr>
          </a:p>
        </p:txBody>
      </p:sp>
      <p:sp>
        <p:nvSpPr>
          <p:cNvPr id="6" name="Rectangle 15"/>
          <p:cNvSpPr>
            <a:spLocks noChangeArrowheads="1"/>
          </p:cNvSpPr>
          <p:nvPr/>
        </p:nvSpPr>
        <p:spPr bwMode="auto">
          <a:xfrm>
            <a:off x="899592" y="764704"/>
            <a:ext cx="7566025" cy="4300538"/>
          </a:xfrm>
          <a:prstGeom prst="rect">
            <a:avLst/>
          </a:prstGeom>
          <a:gradFill rotWithShape="1">
            <a:gsLst>
              <a:gs pos="0">
                <a:srgbClr val="333333"/>
              </a:gs>
              <a:gs pos="100000">
                <a:srgbClr val="181818"/>
              </a:gs>
            </a:gsLst>
            <a:lin ang="5400000" scaled="1"/>
          </a:gradFill>
          <a:ln w="9525" algn="ctr">
            <a:noFill/>
            <a:miter lim="800000"/>
            <a:headEnd/>
            <a:tailEnd/>
          </a:ln>
        </p:spPr>
        <p:txBody>
          <a:bodyPr wrap="none" anchor="ctr"/>
          <a:lstStyle/>
          <a:p>
            <a:endParaRPr lang="de-DE">
              <a:cs typeface="Arial" charset="0"/>
            </a:endParaRPr>
          </a:p>
        </p:txBody>
      </p:sp>
      <p:sp>
        <p:nvSpPr>
          <p:cNvPr id="8" name="Rectangle 13"/>
          <p:cNvSpPr>
            <a:spLocks noChangeArrowheads="1"/>
          </p:cNvSpPr>
          <p:nvPr/>
        </p:nvSpPr>
        <p:spPr bwMode="auto">
          <a:xfrm>
            <a:off x="0" y="0"/>
            <a:ext cx="9144000" cy="812800"/>
          </a:xfrm>
          <a:prstGeom prst="rect">
            <a:avLst/>
          </a:prstGeom>
          <a:gradFill rotWithShape="1">
            <a:gsLst>
              <a:gs pos="0">
                <a:schemeClr val="tx1">
                  <a:gamma/>
                  <a:tint val="74902"/>
                  <a:invGamma/>
                </a:schemeClr>
              </a:gs>
              <a:gs pos="100000">
                <a:schemeClr val="tx1"/>
              </a:gs>
            </a:gsLst>
            <a:lin ang="5400000" scaled="1"/>
          </a:gradFill>
          <a:ln w="9525">
            <a:solidFill>
              <a:schemeClr val="tx1"/>
            </a:solidFill>
            <a:miter lim="800000"/>
            <a:headEnd/>
            <a:tailEnd/>
          </a:ln>
          <a:effectLst/>
        </p:spPr>
        <p:txBody>
          <a:bodyPr wrap="none" anchor="ctr"/>
          <a:lstStyle/>
          <a:p>
            <a:pPr>
              <a:defRPr/>
            </a:pPr>
            <a:endParaRPr lang="de-DE">
              <a:cs typeface="Arial" charset="0"/>
            </a:endParaRPr>
          </a:p>
        </p:txBody>
      </p:sp>
      <p:sp>
        <p:nvSpPr>
          <p:cNvPr id="11" name="Rectangle 5"/>
          <p:cNvSpPr>
            <a:spLocks noChangeArrowheads="1"/>
          </p:cNvSpPr>
          <p:nvPr/>
        </p:nvSpPr>
        <p:spPr bwMode="auto">
          <a:xfrm>
            <a:off x="0" y="6045200"/>
            <a:ext cx="9144000" cy="812800"/>
          </a:xfrm>
          <a:prstGeom prst="rect">
            <a:avLst/>
          </a:prstGeom>
          <a:solidFill>
            <a:schemeClr val="tx1"/>
          </a:solidFill>
          <a:ln w="9525">
            <a:solidFill>
              <a:schemeClr val="tx1"/>
            </a:solidFill>
            <a:miter lim="800000"/>
            <a:headEnd/>
            <a:tailEnd/>
          </a:ln>
        </p:spPr>
        <p:txBody>
          <a:bodyPr wrap="none" anchor="ctr"/>
          <a:lstStyle/>
          <a:p>
            <a:endParaRPr lang="en-GB" dirty="0">
              <a:cs typeface="Arial" charset="0"/>
            </a:endParaRPr>
          </a:p>
        </p:txBody>
      </p:sp>
      <p:sp>
        <p:nvSpPr>
          <p:cNvPr id="14" name="Rectangle 27"/>
          <p:cNvSpPr>
            <a:spLocks noChangeArrowheads="1"/>
          </p:cNvSpPr>
          <p:nvPr/>
        </p:nvSpPr>
        <p:spPr bwMode="auto">
          <a:xfrm flipH="1" flipV="1">
            <a:off x="899592" y="5157192"/>
            <a:ext cx="7566025" cy="931862"/>
          </a:xfrm>
          <a:prstGeom prst="rect">
            <a:avLst/>
          </a:prstGeom>
          <a:gradFill rotWithShape="1">
            <a:gsLst>
              <a:gs pos="0">
                <a:srgbClr val="333333"/>
              </a:gs>
              <a:gs pos="100000">
                <a:srgbClr val="000000"/>
              </a:gs>
            </a:gsLst>
            <a:lin ang="5400000" scaled="1"/>
          </a:gradFill>
          <a:ln w="9525">
            <a:noFill/>
            <a:miter lim="800000"/>
            <a:headEnd/>
            <a:tailEnd/>
          </a:ln>
        </p:spPr>
        <p:txBody>
          <a:bodyPr rot="10800000" wrap="none" anchor="ctr"/>
          <a:lstStyle/>
          <a:p>
            <a:endParaRPr lang="en-GB" dirty="0">
              <a:cs typeface="Arial" charset="0"/>
            </a:endParaRPr>
          </a:p>
        </p:txBody>
      </p:sp>
      <p:pic>
        <p:nvPicPr>
          <p:cNvPr id="29" name="Picture 10" descr="icnx8zcmre8"/>
          <p:cNvPicPr>
            <a:picLocks noChangeAspect="1" noChangeArrowheads="1" noCrop="1"/>
          </p:cNvPicPr>
          <p:nvPr/>
        </p:nvPicPr>
        <p:blipFill>
          <a:blip r:embed="rId4" cstate="print"/>
          <a:srcRect/>
          <a:stretch>
            <a:fillRect/>
          </a:stretch>
        </p:blipFill>
        <p:spPr bwMode="auto">
          <a:xfrm>
            <a:off x="1259632" y="4293096"/>
            <a:ext cx="1800200" cy="1652961"/>
          </a:xfrm>
          <a:prstGeom prst="rect">
            <a:avLst/>
          </a:prstGeom>
          <a:noFill/>
        </p:spPr>
      </p:pic>
      <p:pic>
        <p:nvPicPr>
          <p:cNvPr id="15" name="4 Imagen" descr="aguila.jpg"/>
          <p:cNvPicPr>
            <a:picLocks noChangeAspect="1"/>
          </p:cNvPicPr>
          <p:nvPr/>
        </p:nvPicPr>
        <p:blipFill>
          <a:blip r:embed="rId5" cstate="print"/>
          <a:srcRect/>
          <a:stretch>
            <a:fillRect/>
          </a:stretch>
        </p:blipFill>
        <p:spPr bwMode="auto">
          <a:xfrm>
            <a:off x="827584" y="908720"/>
            <a:ext cx="7643866" cy="5161396"/>
          </a:xfrm>
          <a:prstGeom prst="rect">
            <a:avLst/>
          </a:prstGeom>
          <a:noFill/>
          <a:ln w="9525">
            <a:noFill/>
            <a:miter lim="800000"/>
            <a:headEnd/>
            <a:tailEnd/>
          </a:ln>
        </p:spPr>
      </p:pic>
      <p:pic>
        <p:nvPicPr>
          <p:cNvPr id="16" name="Picture 15" descr="180510tszwbo89re.gif"/>
          <p:cNvPicPr>
            <a:picLocks noChangeAspect="1"/>
          </p:cNvPicPr>
          <p:nvPr/>
        </p:nvPicPr>
        <p:blipFill>
          <a:blip r:embed="rId6" cstate="print"/>
          <a:stretch>
            <a:fillRect/>
          </a:stretch>
        </p:blipFill>
        <p:spPr>
          <a:xfrm>
            <a:off x="869055" y="993829"/>
            <a:ext cx="2190777" cy="1643083"/>
          </a:xfrm>
          <a:prstGeom prst="rect">
            <a:avLst/>
          </a:prstGeom>
        </p:spPr>
      </p:pic>
      <p:sp>
        <p:nvSpPr>
          <p:cNvPr id="17" name="WordArt 5"/>
          <p:cNvSpPr>
            <a:spLocks noChangeArrowheads="1" noChangeShapeType="1" noTextEdit="1"/>
          </p:cNvSpPr>
          <p:nvPr/>
        </p:nvSpPr>
        <p:spPr bwMode="auto">
          <a:xfrm>
            <a:off x="3347864" y="1700808"/>
            <a:ext cx="4833934" cy="1071570"/>
          </a:xfrm>
          <a:prstGeom prst="rect">
            <a:avLst/>
          </a:prstGeom>
        </p:spPr>
        <p:txBody>
          <a:bodyPr wrap="none" fromWordArt="1">
            <a:prstTxWarp prst="textCanUp">
              <a:avLst>
                <a:gd name="adj" fmla="val 85713"/>
              </a:avLst>
            </a:prstTxWarp>
          </a:bodyPr>
          <a:lstStyle/>
          <a:p>
            <a:pPr algn="ctr"/>
            <a:r>
              <a:rPr lang="en-US" sz="3600" kern="10" dirty="0" smtClean="0">
                <a:ln w="9525">
                  <a:noFill/>
                  <a:round/>
                  <a:headEnd/>
                  <a:tailEnd/>
                </a:ln>
                <a:gradFill rotWithShape="0">
                  <a:gsLst>
                    <a:gs pos="0">
                      <a:srgbClr val="3399FF"/>
                    </a:gs>
                    <a:gs pos="100000">
                      <a:srgbClr val="FF0000"/>
                    </a:gs>
                  </a:gsLst>
                  <a:lin ang="5400000" scaled="1"/>
                </a:gradFill>
                <a:effectLst>
                  <a:outerShdw dist="53882" dir="2700000" algn="ctr" rotWithShape="0">
                    <a:srgbClr val="C0C0C0"/>
                  </a:outerShdw>
                </a:effectLst>
                <a:latin typeface="Times New Roman"/>
                <a:cs typeface="Times New Roman"/>
              </a:rPr>
              <a:t>,,PANY”</a:t>
            </a:r>
            <a:endParaRPr lang="ro-RO" sz="3600" kern="10" dirty="0">
              <a:ln w="9525">
                <a:noFill/>
                <a:round/>
                <a:headEnd/>
                <a:tailEnd/>
              </a:ln>
              <a:gradFill rotWithShape="0">
                <a:gsLst>
                  <a:gs pos="0">
                    <a:srgbClr val="3399FF"/>
                  </a:gs>
                  <a:gs pos="100000">
                    <a:srgbClr val="FF0000"/>
                  </a:gs>
                </a:gsLst>
                <a:lin ang="5400000" scaled="1"/>
              </a:gradFill>
              <a:effectLst>
                <a:outerShdw dist="53882" dir="2700000" algn="ctr" rotWithShape="0">
                  <a:srgbClr val="C0C0C0"/>
                </a:outerShdw>
              </a:effectLst>
              <a:latin typeface="Times New Roman"/>
              <a:cs typeface="Times New Roman"/>
            </a:endParaRPr>
          </a:p>
        </p:txBody>
      </p:sp>
      <p:sp>
        <p:nvSpPr>
          <p:cNvPr id="18" name="WordArt 14"/>
          <p:cNvSpPr>
            <a:spLocks noChangeArrowheads="1" noChangeShapeType="1" noTextEdit="1"/>
          </p:cNvSpPr>
          <p:nvPr/>
        </p:nvSpPr>
        <p:spPr bwMode="auto">
          <a:xfrm>
            <a:off x="3779912" y="5000636"/>
            <a:ext cx="4464496" cy="785815"/>
          </a:xfrm>
          <a:prstGeom prst="rect">
            <a:avLst/>
          </a:prstGeom>
        </p:spPr>
        <p:txBody>
          <a:bodyPr wrap="none" fromWordArt="1">
            <a:prstTxWarp prst="textPlain">
              <a:avLst>
                <a:gd name="adj" fmla="val 50000"/>
              </a:avLst>
            </a:prstTxWarp>
          </a:bodyPr>
          <a:lstStyle/>
          <a:p>
            <a:pPr algn="ctr"/>
            <a:r>
              <a:rPr lang="ro-RO"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By</a:t>
            </a:r>
            <a:r>
              <a:rPr lang="en-US"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a:t>
            </a:r>
            <a:r>
              <a:rPr lang="ro-RO"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 Panait </a:t>
            </a:r>
            <a:r>
              <a:rPr lang="en-US"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Ioan</a:t>
            </a:r>
            <a:endParaRPr lang="ro-RO"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19" name="Picture 18" descr="E:\CLIPURI PPS\romania\91999j7z3k61uin.gif"/>
          <p:cNvPicPr>
            <a:picLocks noChangeAspect="1" noChangeArrowheads="1"/>
          </p:cNvPicPr>
          <p:nvPr/>
        </p:nvPicPr>
        <p:blipFill>
          <a:blip r:embed="rId7" cstate="print"/>
          <a:srcRect/>
          <a:stretch>
            <a:fillRect/>
          </a:stretch>
        </p:blipFill>
        <p:spPr bwMode="auto">
          <a:xfrm>
            <a:off x="857224" y="4352378"/>
            <a:ext cx="1857388" cy="1719804"/>
          </a:xfrm>
          <a:prstGeom prst="rect">
            <a:avLst/>
          </a:prstGeom>
          <a:noFill/>
          <a:ln w="9525">
            <a:noFill/>
            <a:miter lim="800000"/>
            <a:headEnd/>
            <a:tailEnd/>
          </a:ln>
        </p:spPr>
      </p:pic>
      <p:pic>
        <p:nvPicPr>
          <p:cNvPr id="20" name="Picture 14" descr="F0840012"/>
          <p:cNvPicPr>
            <a:picLocks noChangeArrowheads="1"/>
          </p:cNvPicPr>
          <p:nvPr/>
        </p:nvPicPr>
        <p:blipFill>
          <a:blip r:embed="rId3" cstate="print"/>
          <a:srcRect t="11234" b="11548"/>
          <a:stretch>
            <a:fillRect/>
          </a:stretch>
        </p:blipFill>
        <p:spPr bwMode="auto">
          <a:xfrm>
            <a:off x="0" y="735446"/>
            <a:ext cx="9144000" cy="5357850"/>
          </a:xfrm>
          <a:prstGeom prst="rect">
            <a:avLst/>
          </a:prstGeom>
          <a:noFill/>
          <a:ln w="9525">
            <a:noFill/>
            <a:miter lim="800000"/>
            <a:headEnd/>
            <a:tailEnd/>
          </a:ln>
        </p:spPr>
      </p:pic>
    </p:spTree>
  </p:cSld>
  <p:clrMapOvr>
    <a:masterClrMapping/>
  </p:clrMapOvr>
  <p:transition advTm="12547">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37" fill="hold" nodeType="withEffect">
                                  <p:stCondLst>
                                    <p:cond delay="0"/>
                                  </p:stCondLst>
                                  <p:childTnLst>
                                    <p:animEffect transition="out" filter="barn(outVertical)">
                                      <p:cBhvr>
                                        <p:cTn id="6" dur="5000"/>
                                        <p:tgtEl>
                                          <p:spTgt spid="20"/>
                                        </p:tgtEl>
                                      </p:cBhvr>
                                    </p:animEffect>
                                    <p:set>
                                      <p:cBhvr>
                                        <p:cTn id="7" dur="1" fill="hold">
                                          <p:stCondLst>
                                            <p:cond delay="4999"/>
                                          </p:stCondLst>
                                        </p:cTn>
                                        <p:tgtEl>
                                          <p:spTgt spid="2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par>
                          <p:cTn id="11" fill="hold">
                            <p:stCondLst>
                              <p:cond delay="5000"/>
                            </p:stCondLst>
                            <p:childTnLst>
                              <p:par>
                                <p:cTn id="12" presetID="3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800" decel="100000"/>
                                        <p:tgtEl>
                                          <p:spTgt spid="17"/>
                                        </p:tgtEl>
                                      </p:cBhvr>
                                    </p:animEffect>
                                    <p:anim calcmode="lin" valueType="num">
                                      <p:cBhvr>
                                        <p:cTn id="15" dur="800" decel="100000" fill="hold"/>
                                        <p:tgtEl>
                                          <p:spTgt spid="17"/>
                                        </p:tgtEl>
                                        <p:attrNameLst>
                                          <p:attrName>style.rotation</p:attrName>
                                        </p:attrNameLst>
                                      </p:cBhvr>
                                      <p:tavLst>
                                        <p:tav tm="0">
                                          <p:val>
                                            <p:fltVal val="-90"/>
                                          </p:val>
                                        </p:tav>
                                        <p:tav tm="100000">
                                          <p:val>
                                            <p:fltVal val="0"/>
                                          </p:val>
                                        </p:tav>
                                      </p:tavLst>
                                    </p:anim>
                                    <p:anim calcmode="lin" valueType="num">
                                      <p:cBhvr>
                                        <p:cTn id="16" dur="800" decel="100000" fill="hold"/>
                                        <p:tgtEl>
                                          <p:spTgt spid="17"/>
                                        </p:tgtEl>
                                        <p:attrNameLst>
                                          <p:attrName>ppt_x</p:attrName>
                                        </p:attrNameLst>
                                      </p:cBhvr>
                                      <p:tavLst>
                                        <p:tav tm="0">
                                          <p:val>
                                            <p:strVal val="#ppt_x+0.4"/>
                                          </p:val>
                                        </p:tav>
                                        <p:tav tm="100000">
                                          <p:val>
                                            <p:strVal val="#ppt_x-0.05"/>
                                          </p:val>
                                        </p:tav>
                                      </p:tavLst>
                                    </p:anim>
                                    <p:anim calcmode="lin" valueType="num">
                                      <p:cBhvr>
                                        <p:cTn id="17" dur="800" decel="100000" fill="hold"/>
                                        <p:tgtEl>
                                          <p:spTgt spid="1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0" fill="hold">
                            <p:stCondLst>
                              <p:cond delay="6000"/>
                            </p:stCondLst>
                            <p:childTnLst>
                              <p:par>
                                <p:cTn id="21" presetID="26"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D:\TABARA DE SCLUPTIRA MAGURA\P4030721.JPG"/>
          <p:cNvPicPr>
            <a:picLocks noChangeAspect="1" noChangeArrowheads="1"/>
          </p:cNvPicPr>
          <p:nvPr/>
        </p:nvPicPr>
        <p:blipFill>
          <a:blip r:embed="rId2" cstate="print"/>
          <a:srcRect/>
          <a:stretch>
            <a:fillRect/>
          </a:stretch>
        </p:blipFill>
        <p:spPr bwMode="auto">
          <a:xfrm>
            <a:off x="-265046" y="-198784"/>
            <a:ext cx="9409046" cy="7056784"/>
          </a:xfrm>
          <a:prstGeom prst="rect">
            <a:avLst/>
          </a:prstGeom>
          <a:noFill/>
        </p:spPr>
      </p:pic>
    </p:spTree>
  </p:cSld>
  <p:clrMapOvr>
    <a:masterClrMapping/>
  </p:clrMapOvr>
  <p:transition advTm="939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D:\TABARA DE SCLUPTIRA MAGURA\P4030703.JPG"/>
          <p:cNvPicPr>
            <a:picLocks noChangeAspect="1" noChangeArrowheads="1"/>
          </p:cNvPicPr>
          <p:nvPr/>
        </p:nvPicPr>
        <p:blipFill>
          <a:blip r:embed="rId2" cstate="print"/>
          <a:srcRect/>
          <a:stretch>
            <a:fillRect/>
          </a:stretch>
        </p:blipFill>
        <p:spPr bwMode="auto">
          <a:xfrm>
            <a:off x="-1572344" y="-1179258"/>
            <a:ext cx="10716344" cy="8037258"/>
          </a:xfrm>
          <a:prstGeom prst="rect">
            <a:avLst/>
          </a:prstGeom>
          <a:noFill/>
        </p:spPr>
      </p:pic>
    </p:spTree>
  </p:cSld>
  <p:clrMapOvr>
    <a:masterClrMapping/>
  </p:clrMapOvr>
  <p:transition advTm="9609"/>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D:\TABARA DE SCLUPTIRA MAGURA\Măgura_sculpture_camp.jpg"/>
          <p:cNvPicPr>
            <a:picLocks noChangeAspect="1" noChangeArrowheads="1"/>
          </p:cNvPicPr>
          <p:nvPr/>
        </p:nvPicPr>
        <p:blipFill>
          <a:blip r:embed="rId2" cstate="print"/>
          <a:srcRect/>
          <a:stretch>
            <a:fillRect/>
          </a:stretch>
        </p:blipFill>
        <p:spPr bwMode="auto">
          <a:xfrm>
            <a:off x="0" y="0"/>
            <a:ext cx="9143999" cy="6857999"/>
          </a:xfrm>
          <a:prstGeom prst="rect">
            <a:avLst/>
          </a:prstGeom>
          <a:noFill/>
        </p:spPr>
      </p:pic>
    </p:spTree>
  </p:cSld>
  <p:clrMapOvr>
    <a:masterClrMapping/>
  </p:clrMapOvr>
  <p:transition advTm="9156"/>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D:\TABARA DE SCLUPTIRA MAGURA\image_134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advTm="8093"/>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D:\TABARA DE SCLUPTIRA MAGURA\dsc06041.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transition advTm="745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D:\TABARA DE SCLUPTIRA MAGURA\514379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advTm="7891"/>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D:\TABARA DE SCLUPTIRA MAGURA\0002.jpg"/>
          <p:cNvPicPr>
            <a:picLocks noChangeAspect="1" noChangeArrowheads="1"/>
          </p:cNvPicPr>
          <p:nvPr/>
        </p:nvPicPr>
        <p:blipFill>
          <a:blip r:embed="rId2" cstate="print"/>
          <a:srcRect l="13791"/>
          <a:stretch>
            <a:fillRect/>
          </a:stretch>
        </p:blipFill>
        <p:spPr bwMode="auto">
          <a:xfrm>
            <a:off x="0" y="1"/>
            <a:ext cx="9144000" cy="6858000"/>
          </a:xfrm>
          <a:prstGeom prst="rect">
            <a:avLst/>
          </a:prstGeom>
          <a:noFill/>
        </p:spPr>
      </p:pic>
    </p:spTree>
  </p:cSld>
  <p:clrMapOvr>
    <a:masterClrMapping/>
  </p:clrMapOvr>
  <p:transition advTm="8484"/>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D:\TABARA DE SCLUPTIRA MAGURA\0001.jpg"/>
          <p:cNvPicPr>
            <a:picLocks noChangeAspect="1" noChangeArrowheads="1"/>
          </p:cNvPicPr>
          <p:nvPr/>
        </p:nvPicPr>
        <p:blipFill>
          <a:blip r:embed="rId2" cstate="print"/>
          <a:srcRect l="8350" r="2872"/>
          <a:stretch>
            <a:fillRect/>
          </a:stretch>
        </p:blipFill>
        <p:spPr bwMode="auto">
          <a:xfrm>
            <a:off x="0" y="1"/>
            <a:ext cx="9144000" cy="6858000"/>
          </a:xfrm>
          <a:prstGeom prst="rect">
            <a:avLst/>
          </a:prstGeom>
          <a:noFill/>
        </p:spPr>
      </p:pic>
    </p:spTree>
  </p:cSld>
  <p:clrMapOvr>
    <a:masterClrMapping/>
  </p:clrMapOvr>
  <p:transition advTm="859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D:\TABARA DE SCLUPTIRA MAGURA\6240_24020_13.jpg"/>
          <p:cNvPicPr>
            <a:picLocks noChangeAspect="1" noChangeArrowheads="1"/>
          </p:cNvPicPr>
          <p:nvPr/>
        </p:nvPicPr>
        <p:blipFill>
          <a:blip r:embed="rId2" cstate="print"/>
          <a:srcRect t="43736"/>
          <a:stretch>
            <a:fillRect/>
          </a:stretch>
        </p:blipFill>
        <p:spPr bwMode="auto">
          <a:xfrm>
            <a:off x="0" y="0"/>
            <a:ext cx="9144000" cy="6858000"/>
          </a:xfrm>
          <a:prstGeom prst="rect">
            <a:avLst/>
          </a:prstGeom>
          <a:noFill/>
        </p:spPr>
      </p:pic>
    </p:spTree>
  </p:cSld>
  <p:clrMapOvr>
    <a:masterClrMapping/>
  </p:clrMapOvr>
  <p:transition advTm="9156"/>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618"/>
        </a:solidFill>
        <a:effectLst/>
      </p:bgPr>
    </p:bg>
    <p:spTree>
      <p:nvGrpSpPr>
        <p:cNvPr id="1" name=""/>
        <p:cNvGrpSpPr/>
        <p:nvPr/>
      </p:nvGrpSpPr>
      <p:grpSpPr>
        <a:xfrm>
          <a:off x="0" y="0"/>
          <a:ext cx="0" cy="0"/>
          <a:chOff x="0" y="0"/>
          <a:chExt cx="0" cy="0"/>
        </a:xfrm>
      </p:grpSpPr>
      <p:pic>
        <p:nvPicPr>
          <p:cNvPr id="30722" name="Picture 2" descr="D:\TABARA DE SCLUPTIRA MAGURA\6240_24020_19.jpg"/>
          <p:cNvPicPr>
            <a:picLocks noChangeAspect="1" noChangeArrowheads="1"/>
          </p:cNvPicPr>
          <p:nvPr/>
        </p:nvPicPr>
        <p:blipFill>
          <a:blip r:embed="rId2" cstate="print"/>
          <a:srcRect t="9290"/>
          <a:stretch>
            <a:fillRect/>
          </a:stretch>
        </p:blipFill>
        <p:spPr bwMode="auto">
          <a:xfrm>
            <a:off x="1691680" y="0"/>
            <a:ext cx="5694363" cy="6885384"/>
          </a:xfrm>
          <a:prstGeom prst="rect">
            <a:avLst/>
          </a:prstGeom>
          <a:ln>
            <a:noFill/>
          </a:ln>
          <a:effectLst>
            <a:softEdge rad="112500"/>
          </a:effectLst>
        </p:spPr>
      </p:pic>
    </p:spTree>
  </p:cSld>
  <p:clrMapOvr>
    <a:masterClrMapping/>
  </p:clrMapOvr>
  <p:transition advTm="861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auto">
          <a:xfrm>
            <a:off x="0" y="6045200"/>
            <a:ext cx="9144000" cy="812800"/>
          </a:xfrm>
          <a:prstGeom prst="rect">
            <a:avLst/>
          </a:prstGeom>
          <a:solidFill>
            <a:schemeClr val="tx1"/>
          </a:solidFill>
          <a:ln w="9525">
            <a:solidFill>
              <a:schemeClr val="tx1"/>
            </a:solidFill>
            <a:miter lim="800000"/>
            <a:headEnd/>
            <a:tailEnd/>
          </a:ln>
        </p:spPr>
        <p:txBody>
          <a:bodyPr wrap="none" anchor="ctr"/>
          <a:lstStyle/>
          <a:p>
            <a:endParaRPr lang="ro-RO" noProof="1">
              <a:cs typeface="Arial" charset="0"/>
            </a:endParaRPr>
          </a:p>
        </p:txBody>
      </p:sp>
      <p:sp>
        <p:nvSpPr>
          <p:cNvPr id="5" name="Rectangle 13"/>
          <p:cNvSpPr>
            <a:spLocks noChangeArrowheads="1"/>
          </p:cNvSpPr>
          <p:nvPr/>
        </p:nvSpPr>
        <p:spPr bwMode="auto">
          <a:xfrm>
            <a:off x="0" y="0"/>
            <a:ext cx="9144000" cy="812800"/>
          </a:xfrm>
          <a:prstGeom prst="rect">
            <a:avLst/>
          </a:prstGeom>
          <a:gradFill rotWithShape="1">
            <a:gsLst>
              <a:gs pos="0">
                <a:schemeClr val="tx1">
                  <a:gamma/>
                  <a:tint val="74902"/>
                  <a:invGamma/>
                </a:schemeClr>
              </a:gs>
              <a:gs pos="100000">
                <a:schemeClr val="tx1"/>
              </a:gs>
            </a:gsLst>
            <a:lin ang="5400000" scaled="1"/>
          </a:gradFill>
          <a:ln w="9525">
            <a:solidFill>
              <a:schemeClr val="tx1"/>
            </a:solidFill>
            <a:miter lim="800000"/>
            <a:headEnd/>
            <a:tailEnd/>
          </a:ln>
          <a:effectLst/>
        </p:spPr>
        <p:txBody>
          <a:bodyPr wrap="none" anchor="ctr"/>
          <a:lstStyle/>
          <a:p>
            <a:pPr>
              <a:defRPr/>
            </a:pPr>
            <a:endParaRPr lang="de-DE">
              <a:cs typeface="Arial" charset="0"/>
            </a:endParaRPr>
          </a:p>
        </p:txBody>
      </p:sp>
      <p:pic>
        <p:nvPicPr>
          <p:cNvPr id="6" name="Picture 14" descr="F0840012"/>
          <p:cNvPicPr>
            <a:picLocks noChangeAspect="1" noChangeArrowheads="1"/>
          </p:cNvPicPr>
          <p:nvPr/>
        </p:nvPicPr>
        <p:blipFill>
          <a:blip r:embed="rId3" cstate="print"/>
          <a:srcRect t="11250" b="11526"/>
          <a:stretch>
            <a:fillRect/>
          </a:stretch>
        </p:blipFill>
        <p:spPr bwMode="auto">
          <a:xfrm>
            <a:off x="0" y="764704"/>
            <a:ext cx="9144000" cy="5295900"/>
          </a:xfrm>
          <a:prstGeom prst="rect">
            <a:avLst/>
          </a:prstGeom>
          <a:noFill/>
          <a:ln w="9525">
            <a:noFill/>
            <a:miter lim="800000"/>
            <a:headEnd/>
            <a:tailEnd/>
          </a:ln>
        </p:spPr>
      </p:pic>
      <p:sp>
        <p:nvSpPr>
          <p:cNvPr id="7" name="Rectangle 11"/>
          <p:cNvSpPr>
            <a:spLocks noChangeArrowheads="1"/>
          </p:cNvSpPr>
          <p:nvPr/>
        </p:nvSpPr>
        <p:spPr bwMode="auto">
          <a:xfrm>
            <a:off x="0" y="6038850"/>
            <a:ext cx="9144000" cy="152400"/>
          </a:xfrm>
          <a:prstGeom prst="rect">
            <a:avLst/>
          </a:prstGeom>
          <a:gradFill rotWithShape="1">
            <a:gsLst>
              <a:gs pos="0">
                <a:schemeClr val="tx1">
                  <a:gamma/>
                  <a:tint val="78824"/>
                  <a:invGamma/>
                </a:schemeClr>
              </a:gs>
              <a:gs pos="100000">
                <a:schemeClr val="tx1"/>
              </a:gs>
            </a:gsLst>
            <a:lin ang="5400000" scaled="1"/>
          </a:gradFill>
          <a:ln w="9525">
            <a:noFill/>
            <a:miter lim="800000"/>
            <a:headEnd/>
            <a:tailEnd/>
          </a:ln>
        </p:spPr>
        <p:txBody>
          <a:bodyPr wrap="none" anchor="ctr"/>
          <a:lstStyle/>
          <a:p>
            <a:pPr>
              <a:defRPr/>
            </a:pPr>
            <a:endParaRPr lang="es-ES_tradnl" noProof="1">
              <a:cs typeface="Arial" charset="0"/>
            </a:endParaRPr>
          </a:p>
        </p:txBody>
      </p:sp>
      <p:sp>
        <p:nvSpPr>
          <p:cNvPr id="8" name="Rectangle 15"/>
          <p:cNvSpPr>
            <a:spLocks noChangeArrowheads="1"/>
          </p:cNvSpPr>
          <p:nvPr/>
        </p:nvSpPr>
        <p:spPr bwMode="auto">
          <a:xfrm>
            <a:off x="827584" y="1340768"/>
            <a:ext cx="7566025" cy="4300538"/>
          </a:xfrm>
          <a:prstGeom prst="rect">
            <a:avLst/>
          </a:prstGeom>
          <a:gradFill rotWithShape="1">
            <a:gsLst>
              <a:gs pos="0">
                <a:srgbClr val="333333"/>
              </a:gs>
              <a:gs pos="100000">
                <a:srgbClr val="181818"/>
              </a:gs>
            </a:gsLst>
            <a:lin ang="5400000" scaled="1"/>
          </a:gradFill>
          <a:ln w="9525">
            <a:noFill/>
            <a:miter lim="800000"/>
            <a:headEnd/>
            <a:tailEnd/>
          </a:ln>
        </p:spPr>
        <p:txBody>
          <a:bodyPr wrap="none" anchor="ctr"/>
          <a:lstStyle/>
          <a:p>
            <a:endParaRPr lang="de-DE">
              <a:cs typeface="Arial" charset="0"/>
            </a:endParaRPr>
          </a:p>
        </p:txBody>
      </p:sp>
      <p:sp>
        <p:nvSpPr>
          <p:cNvPr id="9" name="Oval 9"/>
          <p:cNvSpPr>
            <a:spLocks noChangeArrowheads="1"/>
          </p:cNvSpPr>
          <p:nvPr/>
        </p:nvSpPr>
        <p:spPr bwMode="auto">
          <a:xfrm>
            <a:off x="3316288" y="2038970"/>
            <a:ext cx="2470150" cy="2470150"/>
          </a:xfrm>
          <a:prstGeom prst="ellipse">
            <a:avLst/>
          </a:prstGeom>
          <a:noFill/>
          <a:ln w="9525">
            <a:solidFill>
              <a:schemeClr val="bg1"/>
            </a:solidFill>
            <a:round/>
            <a:headEnd/>
            <a:tailEnd/>
          </a:ln>
        </p:spPr>
        <p:txBody>
          <a:bodyPr wrap="none" anchor="ctr"/>
          <a:lstStyle/>
          <a:p>
            <a:endParaRPr lang="es-ES_tradnl"/>
          </a:p>
        </p:txBody>
      </p:sp>
      <p:sp>
        <p:nvSpPr>
          <p:cNvPr id="10" name="Oval 8"/>
          <p:cNvSpPr>
            <a:spLocks noChangeArrowheads="1"/>
          </p:cNvSpPr>
          <p:nvPr/>
        </p:nvSpPr>
        <p:spPr bwMode="auto">
          <a:xfrm>
            <a:off x="3171825" y="1894061"/>
            <a:ext cx="2759075" cy="2759075"/>
          </a:xfrm>
          <a:prstGeom prst="ellipse">
            <a:avLst/>
          </a:prstGeom>
          <a:noFill/>
          <a:ln w="9525">
            <a:solidFill>
              <a:schemeClr val="bg1"/>
            </a:solidFill>
            <a:round/>
            <a:headEnd/>
            <a:tailEnd/>
          </a:ln>
        </p:spPr>
        <p:txBody>
          <a:bodyPr wrap="none" anchor="ctr"/>
          <a:lstStyle/>
          <a:p>
            <a:endParaRPr lang="es-ES_tradnl"/>
          </a:p>
        </p:txBody>
      </p:sp>
      <p:sp>
        <p:nvSpPr>
          <p:cNvPr id="11" name="Text Box 13"/>
          <p:cNvSpPr txBox="1">
            <a:spLocks noChangeArrowheads="1"/>
          </p:cNvSpPr>
          <p:nvPr/>
        </p:nvSpPr>
        <p:spPr bwMode="auto">
          <a:xfrm>
            <a:off x="3851920" y="2276872"/>
            <a:ext cx="1412875" cy="1949450"/>
          </a:xfrm>
          <a:prstGeom prst="rect">
            <a:avLst/>
          </a:prstGeom>
          <a:noFill/>
          <a:ln w="9525">
            <a:noFill/>
            <a:miter lim="800000"/>
            <a:headEnd/>
            <a:tailEnd/>
          </a:ln>
        </p:spPr>
        <p:txBody>
          <a:bodyPr wrap="none" lIns="0" tIns="0" rIns="0" bIns="0" anchor="ctr"/>
          <a:lstStyle/>
          <a:p>
            <a:r>
              <a:rPr lang="de-DE" sz="20000" dirty="0">
                <a:cs typeface="Arial" charset="0"/>
              </a:rPr>
              <a:t>5</a:t>
            </a:r>
            <a:endParaRPr lang="de-DE" sz="20000" noProof="1">
              <a:cs typeface="Arial" charset="0"/>
            </a:endParaRPr>
          </a:p>
        </p:txBody>
      </p:sp>
      <p:sp>
        <p:nvSpPr>
          <p:cNvPr id="12" name="Text Box 19"/>
          <p:cNvSpPr txBox="1">
            <a:spLocks noChangeArrowheads="1"/>
          </p:cNvSpPr>
          <p:nvPr/>
        </p:nvSpPr>
        <p:spPr bwMode="auto">
          <a:xfrm>
            <a:off x="3779912" y="2276872"/>
            <a:ext cx="1412875" cy="1949450"/>
          </a:xfrm>
          <a:prstGeom prst="rect">
            <a:avLst/>
          </a:prstGeom>
          <a:noFill/>
          <a:ln w="9525">
            <a:noFill/>
            <a:miter lim="800000"/>
            <a:headEnd/>
            <a:tailEnd/>
          </a:ln>
        </p:spPr>
        <p:txBody>
          <a:bodyPr wrap="none" lIns="0" tIns="0" rIns="0" bIns="0" anchor="ctr"/>
          <a:lstStyle/>
          <a:p>
            <a:r>
              <a:rPr lang="de-DE" sz="20000" dirty="0">
                <a:cs typeface="Arial" charset="0"/>
              </a:rPr>
              <a:t>4</a:t>
            </a:r>
            <a:endParaRPr lang="de-DE" sz="20000" noProof="1">
              <a:cs typeface="Arial" charset="0"/>
            </a:endParaRPr>
          </a:p>
        </p:txBody>
      </p:sp>
      <p:sp>
        <p:nvSpPr>
          <p:cNvPr id="13" name="Text Box 20"/>
          <p:cNvSpPr txBox="1">
            <a:spLocks noChangeArrowheads="1"/>
          </p:cNvSpPr>
          <p:nvPr/>
        </p:nvSpPr>
        <p:spPr bwMode="auto">
          <a:xfrm>
            <a:off x="3779912" y="2276872"/>
            <a:ext cx="1412875" cy="1949450"/>
          </a:xfrm>
          <a:prstGeom prst="rect">
            <a:avLst/>
          </a:prstGeom>
          <a:noFill/>
          <a:ln w="9525">
            <a:noFill/>
            <a:miter lim="800000"/>
            <a:headEnd/>
            <a:tailEnd/>
          </a:ln>
        </p:spPr>
        <p:txBody>
          <a:bodyPr wrap="none" lIns="0" tIns="0" rIns="0" bIns="0" anchor="ctr"/>
          <a:lstStyle/>
          <a:p>
            <a:r>
              <a:rPr lang="de-DE" sz="20000" dirty="0">
                <a:cs typeface="Arial" charset="0"/>
              </a:rPr>
              <a:t>3</a:t>
            </a:r>
            <a:endParaRPr lang="de-DE" sz="20000" noProof="1">
              <a:cs typeface="Arial" charset="0"/>
            </a:endParaRPr>
          </a:p>
        </p:txBody>
      </p:sp>
      <p:sp>
        <p:nvSpPr>
          <p:cNvPr id="14" name="Text Box 21"/>
          <p:cNvSpPr txBox="1">
            <a:spLocks noChangeArrowheads="1"/>
          </p:cNvSpPr>
          <p:nvPr/>
        </p:nvSpPr>
        <p:spPr bwMode="auto">
          <a:xfrm>
            <a:off x="3807197" y="2276872"/>
            <a:ext cx="1412875" cy="1949450"/>
          </a:xfrm>
          <a:prstGeom prst="rect">
            <a:avLst/>
          </a:prstGeom>
          <a:noFill/>
          <a:ln w="9525">
            <a:noFill/>
            <a:miter lim="800000"/>
            <a:headEnd/>
            <a:tailEnd/>
          </a:ln>
        </p:spPr>
        <p:txBody>
          <a:bodyPr wrap="none" lIns="0" tIns="0" rIns="0" bIns="0" anchor="ctr"/>
          <a:lstStyle/>
          <a:p>
            <a:r>
              <a:rPr lang="de-DE" sz="20000" dirty="0">
                <a:cs typeface="Arial" charset="0"/>
              </a:rPr>
              <a:t>2</a:t>
            </a:r>
            <a:endParaRPr lang="de-DE" sz="20000" noProof="1">
              <a:cs typeface="Arial" charset="0"/>
            </a:endParaRPr>
          </a:p>
        </p:txBody>
      </p:sp>
      <p:sp>
        <p:nvSpPr>
          <p:cNvPr id="15" name="Text Box 22"/>
          <p:cNvSpPr txBox="1">
            <a:spLocks noChangeArrowheads="1"/>
          </p:cNvSpPr>
          <p:nvPr/>
        </p:nvSpPr>
        <p:spPr bwMode="auto">
          <a:xfrm>
            <a:off x="3923928" y="2276872"/>
            <a:ext cx="1324347" cy="1926506"/>
          </a:xfrm>
          <a:prstGeom prst="rect">
            <a:avLst/>
          </a:prstGeom>
          <a:noFill/>
          <a:ln w="9525">
            <a:noFill/>
            <a:miter lim="800000"/>
            <a:headEnd/>
            <a:tailEnd/>
          </a:ln>
        </p:spPr>
        <p:txBody>
          <a:bodyPr wrap="none" lIns="0" tIns="0" rIns="0" bIns="0" anchor="ctr"/>
          <a:lstStyle/>
          <a:p>
            <a:r>
              <a:rPr lang="de-DE" sz="20000" dirty="0">
                <a:cs typeface="Arial" charset="0"/>
              </a:rPr>
              <a:t>1</a:t>
            </a:r>
            <a:endParaRPr lang="de-DE" sz="20000" noProof="1">
              <a:cs typeface="Arial" charset="0"/>
            </a:endParaRPr>
          </a:p>
        </p:txBody>
      </p:sp>
      <p:sp>
        <p:nvSpPr>
          <p:cNvPr id="16" name="Line 11"/>
          <p:cNvSpPr>
            <a:spLocks noChangeShapeType="1"/>
          </p:cNvSpPr>
          <p:nvPr/>
        </p:nvSpPr>
        <p:spPr bwMode="auto">
          <a:xfrm rot="5400000">
            <a:off x="4560888" y="-426020"/>
            <a:ext cx="0" cy="7566025"/>
          </a:xfrm>
          <a:prstGeom prst="line">
            <a:avLst/>
          </a:prstGeom>
          <a:noFill/>
          <a:ln w="19050">
            <a:solidFill>
              <a:schemeClr val="tx1"/>
            </a:solidFill>
            <a:round/>
            <a:headEnd/>
            <a:tailEnd/>
          </a:ln>
        </p:spPr>
        <p:txBody>
          <a:bodyPr/>
          <a:lstStyle/>
          <a:p>
            <a:endParaRPr lang="ro-RO"/>
          </a:p>
        </p:txBody>
      </p:sp>
      <p:sp>
        <p:nvSpPr>
          <p:cNvPr id="17" name="Line 10"/>
          <p:cNvSpPr>
            <a:spLocks noChangeShapeType="1"/>
          </p:cNvSpPr>
          <p:nvPr/>
        </p:nvSpPr>
        <p:spPr bwMode="auto">
          <a:xfrm>
            <a:off x="4560888" y="1288702"/>
            <a:ext cx="0" cy="4300538"/>
          </a:xfrm>
          <a:prstGeom prst="line">
            <a:avLst/>
          </a:prstGeom>
          <a:noFill/>
          <a:ln w="19050">
            <a:solidFill>
              <a:schemeClr val="tx1"/>
            </a:solidFill>
            <a:round/>
            <a:headEnd/>
            <a:tailEnd/>
          </a:ln>
        </p:spPr>
        <p:txBody>
          <a:bodyPr/>
          <a:lstStyle/>
          <a:p>
            <a:endParaRPr lang="ro-RO"/>
          </a:p>
        </p:txBody>
      </p:sp>
      <p:sp>
        <p:nvSpPr>
          <p:cNvPr id="18" name="Line 14"/>
          <p:cNvSpPr>
            <a:spLocks noChangeShapeType="1"/>
          </p:cNvSpPr>
          <p:nvPr/>
        </p:nvSpPr>
        <p:spPr bwMode="auto">
          <a:xfrm>
            <a:off x="1835696" y="1288702"/>
            <a:ext cx="0" cy="4300538"/>
          </a:xfrm>
          <a:prstGeom prst="line">
            <a:avLst/>
          </a:prstGeom>
          <a:noFill/>
          <a:ln w="9525">
            <a:solidFill>
              <a:srgbClr val="9F9F9F"/>
            </a:solidFill>
            <a:round/>
            <a:headEnd/>
            <a:tailEnd/>
          </a:ln>
        </p:spPr>
        <p:txBody>
          <a:bodyPr/>
          <a:lstStyle/>
          <a:p>
            <a:endParaRPr lang="ro-RO"/>
          </a:p>
        </p:txBody>
      </p:sp>
      <p:sp>
        <p:nvSpPr>
          <p:cNvPr id="19" name="Line 16"/>
          <p:cNvSpPr>
            <a:spLocks noChangeShapeType="1"/>
          </p:cNvSpPr>
          <p:nvPr/>
        </p:nvSpPr>
        <p:spPr bwMode="auto">
          <a:xfrm>
            <a:off x="2051720" y="1288702"/>
            <a:ext cx="0" cy="4300538"/>
          </a:xfrm>
          <a:prstGeom prst="line">
            <a:avLst/>
          </a:prstGeom>
          <a:noFill/>
          <a:ln w="9525">
            <a:solidFill>
              <a:srgbClr val="9F9F9F"/>
            </a:solidFill>
            <a:round/>
            <a:headEnd/>
            <a:tailEnd/>
          </a:ln>
        </p:spPr>
        <p:txBody>
          <a:bodyPr/>
          <a:lstStyle/>
          <a:p>
            <a:endParaRPr lang="ro-RO"/>
          </a:p>
        </p:txBody>
      </p:sp>
      <p:sp>
        <p:nvSpPr>
          <p:cNvPr id="20" name="Line 15"/>
          <p:cNvSpPr>
            <a:spLocks noChangeShapeType="1"/>
          </p:cNvSpPr>
          <p:nvPr/>
        </p:nvSpPr>
        <p:spPr bwMode="auto">
          <a:xfrm>
            <a:off x="3131840" y="1360710"/>
            <a:ext cx="0" cy="4300538"/>
          </a:xfrm>
          <a:prstGeom prst="line">
            <a:avLst/>
          </a:prstGeom>
          <a:noFill/>
          <a:ln w="9525">
            <a:solidFill>
              <a:srgbClr val="9F9F9F"/>
            </a:solidFill>
            <a:round/>
            <a:headEnd/>
            <a:tailEnd/>
          </a:ln>
        </p:spPr>
        <p:txBody>
          <a:bodyPr/>
          <a:lstStyle/>
          <a:p>
            <a:endParaRPr lang="ro-RO"/>
          </a:p>
        </p:txBody>
      </p:sp>
      <p:sp>
        <p:nvSpPr>
          <p:cNvPr id="21" name="Line 17"/>
          <p:cNvSpPr>
            <a:spLocks noChangeShapeType="1"/>
          </p:cNvSpPr>
          <p:nvPr/>
        </p:nvSpPr>
        <p:spPr bwMode="auto">
          <a:xfrm>
            <a:off x="5940152" y="1268760"/>
            <a:ext cx="0" cy="4300538"/>
          </a:xfrm>
          <a:prstGeom prst="line">
            <a:avLst/>
          </a:prstGeom>
          <a:noFill/>
          <a:ln w="9525">
            <a:solidFill>
              <a:srgbClr val="9F9F9F"/>
            </a:solidFill>
            <a:round/>
            <a:headEnd/>
            <a:tailEnd/>
          </a:ln>
        </p:spPr>
        <p:txBody>
          <a:bodyPr/>
          <a:lstStyle/>
          <a:p>
            <a:endParaRPr lang="ro-RO"/>
          </a:p>
        </p:txBody>
      </p:sp>
      <p:sp>
        <p:nvSpPr>
          <p:cNvPr id="22" name="Rectangle 15"/>
          <p:cNvSpPr>
            <a:spLocks noChangeArrowheads="1"/>
          </p:cNvSpPr>
          <p:nvPr/>
        </p:nvSpPr>
        <p:spPr bwMode="auto">
          <a:xfrm>
            <a:off x="827584" y="1340768"/>
            <a:ext cx="7566025" cy="4300538"/>
          </a:xfrm>
          <a:prstGeom prst="rect">
            <a:avLst/>
          </a:prstGeom>
          <a:gradFill rotWithShape="1">
            <a:gsLst>
              <a:gs pos="0">
                <a:srgbClr val="E2E2E2">
                  <a:alpha val="50000"/>
                </a:srgbClr>
              </a:gs>
              <a:gs pos="100000">
                <a:srgbClr val="BBBBBB"/>
              </a:gs>
            </a:gsLst>
            <a:lin ang="5400000" scaled="1"/>
          </a:gradFill>
          <a:ln w="9525">
            <a:noFill/>
            <a:miter lim="800000"/>
            <a:headEnd/>
            <a:tailEnd/>
          </a:ln>
        </p:spPr>
        <p:txBody>
          <a:bodyPr wrap="none" anchor="ctr"/>
          <a:lstStyle/>
          <a:p>
            <a:endParaRPr lang="de-DE">
              <a:cs typeface="Arial" charset="0"/>
            </a:endParaRPr>
          </a:p>
        </p:txBody>
      </p:sp>
      <p:sp>
        <p:nvSpPr>
          <p:cNvPr id="23" name="Rectangle 15"/>
          <p:cNvSpPr>
            <a:spLocks noChangeArrowheads="1"/>
          </p:cNvSpPr>
          <p:nvPr/>
        </p:nvSpPr>
        <p:spPr bwMode="auto">
          <a:xfrm>
            <a:off x="827584" y="1360710"/>
            <a:ext cx="7566025" cy="4300538"/>
          </a:xfrm>
          <a:prstGeom prst="rect">
            <a:avLst/>
          </a:prstGeom>
          <a:gradFill rotWithShape="1">
            <a:gsLst>
              <a:gs pos="0">
                <a:srgbClr val="333333"/>
              </a:gs>
              <a:gs pos="100000">
                <a:srgbClr val="181818"/>
              </a:gs>
            </a:gsLst>
            <a:lin ang="5400000" scaled="1"/>
          </a:gradFill>
          <a:ln w="9525">
            <a:noFill/>
            <a:miter lim="800000"/>
            <a:headEnd/>
            <a:tailEnd/>
          </a:ln>
        </p:spPr>
        <p:txBody>
          <a:bodyPr wrap="none" anchor="ctr"/>
          <a:lstStyle/>
          <a:p>
            <a:endParaRPr lang="de-DE">
              <a:cs typeface="Arial" charset="0"/>
            </a:endParaRPr>
          </a:p>
        </p:txBody>
      </p:sp>
      <p:sp>
        <p:nvSpPr>
          <p:cNvPr id="24" name="UpRibbonSharp"/>
          <p:cNvSpPr>
            <a:spLocks noEditPoints="1" noChangeArrowheads="1"/>
          </p:cNvSpPr>
          <p:nvPr/>
        </p:nvSpPr>
        <p:spPr bwMode="auto">
          <a:xfrm>
            <a:off x="827584" y="980728"/>
            <a:ext cx="7572428" cy="1381148"/>
          </a:xfrm>
          <a:custGeom>
            <a:avLst/>
            <a:gdLst>
              <a:gd name="G0" fmla="+- 0 0 0"/>
              <a:gd name="G1" fmla="+- 5400 0 0"/>
              <a:gd name="G2" fmla="+- 5400 2700 0"/>
              <a:gd name="G3" fmla="+- 21600 0 G2"/>
              <a:gd name="G4" fmla="+- 21600 0 G1"/>
              <a:gd name="G5" fmla="+- 21600 0 18900"/>
              <a:gd name="G6" fmla="*/ 18900 1 2"/>
              <a:gd name="G7" fmla="+- 21600 0 G6"/>
              <a:gd name="G8" fmla="+- 18900 0 0"/>
              <a:gd name="T0" fmla="*/ 10800 w 21600"/>
              <a:gd name="T1" fmla="*/ 0 h 21600"/>
              <a:gd name="T2" fmla="*/ 2700 w 21600"/>
              <a:gd name="T3" fmla="*/ 12150 h 21600"/>
              <a:gd name="T4" fmla="*/ 10800 w 21600"/>
              <a:gd name="T5" fmla="*/ 18900 h 21600"/>
              <a:gd name="T6" fmla="*/ 18900 w 21600"/>
              <a:gd name="T7" fmla="*/ 12150 h 21600"/>
              <a:gd name="T8" fmla="*/ 17694720 60000 65536"/>
              <a:gd name="T9" fmla="*/ 11796480 60000 65536"/>
              <a:gd name="T10" fmla="*/ 5898240 60000 65536"/>
              <a:gd name="T11" fmla="*/ 0 60000 65536"/>
              <a:gd name="T12" fmla="*/ G1 w 21600"/>
              <a:gd name="T13" fmla="*/ 0 h 21600"/>
              <a:gd name="T14" fmla="*/ G4 w 21600"/>
              <a:gd name="T15" fmla="*/ G8 h 21600"/>
            </a:gdLst>
            <a:ahLst/>
            <a:cxnLst>
              <a:cxn ang="T8">
                <a:pos x="T0" y="T1"/>
              </a:cxn>
              <a:cxn ang="T9">
                <a:pos x="T2" y="T3"/>
              </a:cxn>
              <a:cxn ang="T10">
                <a:pos x="T4" y="T5"/>
              </a:cxn>
              <a:cxn ang="T11">
                <a:pos x="T6" y="T7"/>
              </a:cxn>
            </a:cxnLst>
            <a:rect l="T12" t="T13" r="T14" b="T15"/>
            <a:pathLst>
              <a:path w="21600" h="21600" extrusionOk="0">
                <a:moveTo>
                  <a:pt x="0" y="21600"/>
                </a:moveTo>
                <a:lnTo>
                  <a:pt x="8100" y="21600"/>
                </a:lnTo>
                <a:lnTo>
                  <a:pt x="8100" y="18900"/>
                </a:lnTo>
                <a:lnTo>
                  <a:pt x="13500" y="18900"/>
                </a:lnTo>
                <a:lnTo>
                  <a:pt x="13500" y="21600"/>
                </a:lnTo>
                <a:lnTo>
                  <a:pt x="21600" y="21600"/>
                </a:lnTo>
                <a:lnTo>
                  <a:pt x="18900" y="12150"/>
                </a:lnTo>
                <a:lnTo>
                  <a:pt x="21600" y="2700"/>
                </a:lnTo>
                <a:lnTo>
                  <a:pt x="16200" y="2700"/>
                </a:lnTo>
                <a:lnTo>
                  <a:pt x="16200" y="0"/>
                </a:lnTo>
                <a:lnTo>
                  <a:pt x="5400" y="0"/>
                </a:lnTo>
                <a:lnTo>
                  <a:pt x="5400" y="2700"/>
                </a:lnTo>
                <a:lnTo>
                  <a:pt x="0" y="2700"/>
                </a:lnTo>
                <a:lnTo>
                  <a:pt x="2700" y="12150"/>
                </a:lnTo>
                <a:close/>
              </a:path>
              <a:path w="21600" h="21600" fill="none" extrusionOk="0">
                <a:moveTo>
                  <a:pt x="8100" y="18900"/>
                </a:moveTo>
                <a:lnTo>
                  <a:pt x="5400" y="18900"/>
                </a:lnTo>
                <a:lnTo>
                  <a:pt x="5400" y="2700"/>
                </a:lnTo>
              </a:path>
              <a:path w="21600" h="21600" fill="none" extrusionOk="0">
                <a:moveTo>
                  <a:pt x="5400" y="18900"/>
                </a:moveTo>
                <a:lnTo>
                  <a:pt x="8100" y="21600"/>
                </a:lnTo>
              </a:path>
              <a:path w="21600" h="21600" fill="none" extrusionOk="0">
                <a:moveTo>
                  <a:pt x="13500" y="18900"/>
                </a:moveTo>
                <a:lnTo>
                  <a:pt x="16200" y="18900"/>
                </a:lnTo>
                <a:lnTo>
                  <a:pt x="16200" y="2700"/>
                </a:lnTo>
              </a:path>
              <a:path w="21600" h="21600" fill="none" extrusionOk="0">
                <a:moveTo>
                  <a:pt x="16200" y="18900"/>
                </a:moveTo>
                <a:lnTo>
                  <a:pt x="13500" y="21600"/>
                </a:lnTo>
              </a:path>
            </a:pathLst>
          </a:custGeom>
          <a:gradFill rotWithShape="1">
            <a:gsLst>
              <a:gs pos="0">
                <a:schemeClr val="accent2"/>
              </a:gs>
              <a:gs pos="100000">
                <a:srgbClr val="FF0000"/>
              </a:gs>
            </a:gsLst>
            <a:lin ang="5400000" scaled="1"/>
          </a:gradFill>
          <a:ln w="9525">
            <a:solidFill>
              <a:srgbClr val="000000"/>
            </a:solidFill>
            <a:miter lim="800000"/>
            <a:headEnd/>
            <a:tailEnd/>
          </a:ln>
          <a:effectLst>
            <a:outerShdw dist="107763" dir="2700000" algn="ctr" rotWithShape="0">
              <a:srgbClr val="808080"/>
            </a:outerShdw>
          </a:effectLst>
        </p:spPr>
        <p:txBody>
          <a:bodyPr/>
          <a:lstStyle/>
          <a:p>
            <a:endParaRPr lang="ro-RO"/>
          </a:p>
        </p:txBody>
      </p:sp>
      <p:sp>
        <p:nvSpPr>
          <p:cNvPr id="25" name="WordArt 3"/>
          <p:cNvSpPr>
            <a:spLocks noChangeArrowheads="1" noChangeShapeType="1" noTextEdit="1"/>
          </p:cNvSpPr>
          <p:nvPr/>
        </p:nvSpPr>
        <p:spPr bwMode="auto">
          <a:xfrm>
            <a:off x="2872308" y="908720"/>
            <a:ext cx="3571900" cy="1143008"/>
          </a:xfrm>
          <a:prstGeom prst="rect">
            <a:avLst/>
          </a:prstGeom>
        </p:spPr>
        <p:txBody>
          <a:bodyPr wrap="none" fromWordArt="1">
            <a:prstTxWarp prst="textPlain">
              <a:avLst>
                <a:gd name="adj" fmla="val 50000"/>
              </a:avLst>
            </a:prstTxWarp>
          </a:bodyPr>
          <a:lstStyle/>
          <a:p>
            <a:pPr algn="ctr"/>
            <a:r>
              <a:rPr lang="ro-RO" sz="3600" kern="10" dirty="0" smtClean="0">
                <a:ln w="12700">
                  <a:solidFill>
                    <a:srgbClr val="3333CC"/>
                  </a:solidFill>
                  <a:round/>
                  <a:headEnd/>
                  <a:tailEnd/>
                </a:ln>
                <a:gradFill rotWithShape="0">
                  <a:gsLst>
                    <a:gs pos="0">
                      <a:srgbClr val="CCFFCC"/>
                    </a:gs>
                    <a:gs pos="100000">
                      <a:srgbClr val="FFFFFF"/>
                    </a:gs>
                  </a:gsLst>
                  <a:lin ang="5400000" scaled="1"/>
                </a:gradFill>
                <a:effectLst>
                  <a:outerShdw dist="45791" dir="2021404" algn="ctr" rotWithShape="0">
                    <a:srgbClr val="9999FF"/>
                  </a:outerShdw>
                </a:effectLst>
                <a:latin typeface="Comic Sans MS"/>
              </a:rPr>
              <a:t>Prez</a:t>
            </a:r>
            <a:r>
              <a:rPr lang="en-US" sz="3600" kern="10" dirty="0" err="1" smtClean="0">
                <a:ln w="12700">
                  <a:solidFill>
                    <a:srgbClr val="3333CC"/>
                  </a:solidFill>
                  <a:round/>
                  <a:headEnd/>
                  <a:tailEnd/>
                </a:ln>
                <a:gradFill rotWithShape="0">
                  <a:gsLst>
                    <a:gs pos="0">
                      <a:srgbClr val="CCFFCC"/>
                    </a:gs>
                    <a:gs pos="100000">
                      <a:srgbClr val="FFFFFF"/>
                    </a:gs>
                  </a:gsLst>
                  <a:lin ang="5400000" scaled="1"/>
                </a:gradFill>
                <a:effectLst>
                  <a:outerShdw dist="45791" dir="2021404" algn="ctr" rotWithShape="0">
                    <a:srgbClr val="9999FF"/>
                  </a:outerShdw>
                </a:effectLst>
                <a:latin typeface="Comic Sans MS"/>
              </a:rPr>
              <a:t>i</a:t>
            </a:r>
            <a:r>
              <a:rPr lang="ro-RO" sz="3600" kern="10" dirty="0" smtClean="0">
                <a:ln w="12700">
                  <a:solidFill>
                    <a:srgbClr val="3333CC"/>
                  </a:solidFill>
                  <a:round/>
                  <a:headEnd/>
                  <a:tailEnd/>
                </a:ln>
                <a:gradFill rotWithShape="0">
                  <a:gsLst>
                    <a:gs pos="0">
                      <a:srgbClr val="CCFFCC"/>
                    </a:gs>
                    <a:gs pos="100000">
                      <a:srgbClr val="FFFFFF"/>
                    </a:gs>
                  </a:gsLst>
                  <a:lin ang="5400000" scaled="1"/>
                </a:gradFill>
                <a:effectLst>
                  <a:outerShdw dist="45791" dir="2021404" algn="ctr" rotWithShape="0">
                    <a:srgbClr val="9999FF"/>
                  </a:outerShdw>
                </a:effectLst>
                <a:latin typeface="Comic Sans MS"/>
              </a:rPr>
              <a:t>ntă :</a:t>
            </a:r>
            <a:endParaRPr lang="ro-RO" sz="3600" kern="10" dirty="0">
              <a:ln w="12700">
                <a:solidFill>
                  <a:srgbClr val="3333CC"/>
                </a:solidFill>
                <a:round/>
                <a:headEnd/>
                <a:tailEnd/>
              </a:ln>
              <a:gradFill rotWithShape="0">
                <a:gsLst>
                  <a:gs pos="0">
                    <a:srgbClr val="CCFFCC"/>
                  </a:gs>
                  <a:gs pos="100000">
                    <a:srgbClr val="FFFFFF"/>
                  </a:gs>
                </a:gsLst>
                <a:lin ang="5400000" scaled="1"/>
              </a:gradFill>
              <a:effectLst>
                <a:outerShdw dist="45791" dir="2021404" algn="ctr" rotWithShape="0">
                  <a:srgbClr val="9999FF"/>
                </a:outerShdw>
              </a:effectLst>
              <a:latin typeface="Comic Sans MS"/>
            </a:endParaRPr>
          </a:p>
        </p:txBody>
      </p:sp>
      <p:sp>
        <p:nvSpPr>
          <p:cNvPr id="26" name="WordArt 270"/>
          <p:cNvSpPr>
            <a:spLocks noChangeArrowheads="1" noChangeShapeType="1" noTextEdit="1"/>
          </p:cNvSpPr>
          <p:nvPr/>
        </p:nvSpPr>
        <p:spPr bwMode="auto">
          <a:xfrm>
            <a:off x="1259632" y="3573016"/>
            <a:ext cx="6840761" cy="1439614"/>
          </a:xfrm>
          <a:prstGeom prst="rect">
            <a:avLst/>
          </a:prstGeom>
        </p:spPr>
        <p:txBody>
          <a:bodyPr wrap="none" fromWordArt="1">
            <a:prstTxWarp prst="textPlain">
              <a:avLst>
                <a:gd name="adj" fmla="val 50000"/>
              </a:avLst>
            </a:prstTxWarp>
          </a:bodyPr>
          <a:lstStyle/>
          <a:p>
            <a:pPr algn="ctr"/>
            <a:r>
              <a:rPr lang="ro-RO" sz="28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Tabara de sculptura Magura</a:t>
            </a:r>
            <a:endParaRPr lang="ro-RO" sz="2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Tree>
  </p:cSld>
  <p:clrMapOvr>
    <a:masterClrMapping/>
  </p:clrMapOvr>
  <p:transition advTm="10672">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hold" grpId="0" nodeType="withEffect">
                                  <p:stCondLst>
                                    <p:cond delay="0"/>
                                  </p:stCondLst>
                                  <p:childTnLst>
                                    <p:animClr clrSpc="rgb" dir="cw">
                                      <p:cBhvr override="childStyle">
                                        <p:cTn id="6" dur="500" autoRev="1" fill="hold"/>
                                        <p:tgtEl>
                                          <p:spTgt spid="8"/>
                                        </p:tgtEl>
                                        <p:attrNameLst>
                                          <p:attrName>style.color</p:attrName>
                                        </p:attrNameLst>
                                      </p:cBhvr>
                                      <p:to>
                                        <a:srgbClr val="9F9F9F"/>
                                      </p:to>
                                    </p:animClr>
                                    <p:animClr clrSpc="rgb" dir="cw">
                                      <p:cBhvr>
                                        <p:cTn id="7" dur="500" autoRev="1" fill="hold"/>
                                        <p:tgtEl>
                                          <p:spTgt spid="8"/>
                                        </p:tgtEl>
                                        <p:attrNameLst>
                                          <p:attrName>fillcolor</p:attrName>
                                        </p:attrNameLst>
                                      </p:cBhvr>
                                      <p:to>
                                        <a:srgbClr val="9F9F9F"/>
                                      </p:to>
                                    </p:animClr>
                                    <p:set>
                                      <p:cBhvr>
                                        <p:cTn id="8" dur="500" autoRev="1" fill="hold"/>
                                        <p:tgtEl>
                                          <p:spTgt spid="8"/>
                                        </p:tgtEl>
                                        <p:attrNameLst>
                                          <p:attrName>fill.type</p:attrName>
                                        </p:attrNameLst>
                                      </p:cBhvr>
                                      <p:to>
                                        <p:strVal val="solid"/>
                                      </p:to>
                                    </p:set>
                                    <p:set>
                                      <p:cBhvr>
                                        <p:cTn id="9" dur="500" autoRev="1" fill="hold"/>
                                        <p:tgtEl>
                                          <p:spTgt spid="8"/>
                                        </p:tgtEl>
                                        <p:attrNameLst>
                                          <p:attrName>fill.on</p:attrName>
                                        </p:attrNameLst>
                                      </p:cBhvr>
                                      <p:to>
                                        <p:strVal val="true"/>
                                      </p:to>
                                    </p:set>
                                  </p:childTnLst>
                                </p:cTn>
                              </p:par>
                              <p:par>
                                <p:cTn id="10" presetID="27" presetClass="emph" presetSubtype="0" fill="hold" grpId="1" nodeType="withEffect">
                                  <p:stCondLst>
                                    <p:cond delay="1000"/>
                                  </p:stCondLst>
                                  <p:childTnLst>
                                    <p:animClr clrSpc="rgb" dir="cw">
                                      <p:cBhvr override="childStyle">
                                        <p:cTn id="11" dur="500" autoRev="1" fill="hold"/>
                                        <p:tgtEl>
                                          <p:spTgt spid="8"/>
                                        </p:tgtEl>
                                        <p:attrNameLst>
                                          <p:attrName>style.color</p:attrName>
                                        </p:attrNameLst>
                                      </p:cBhvr>
                                      <p:to>
                                        <a:srgbClr val="9F9F9F"/>
                                      </p:to>
                                    </p:animClr>
                                    <p:animClr clrSpc="rgb" dir="cw">
                                      <p:cBhvr>
                                        <p:cTn id="12" dur="500" autoRev="1" fill="hold"/>
                                        <p:tgtEl>
                                          <p:spTgt spid="8"/>
                                        </p:tgtEl>
                                        <p:attrNameLst>
                                          <p:attrName>fillcolor</p:attrName>
                                        </p:attrNameLst>
                                      </p:cBhvr>
                                      <p:to>
                                        <a:srgbClr val="9F9F9F"/>
                                      </p:to>
                                    </p:animClr>
                                    <p:set>
                                      <p:cBhvr>
                                        <p:cTn id="13" dur="500" autoRev="1" fill="hold"/>
                                        <p:tgtEl>
                                          <p:spTgt spid="8"/>
                                        </p:tgtEl>
                                        <p:attrNameLst>
                                          <p:attrName>fill.type</p:attrName>
                                        </p:attrNameLst>
                                      </p:cBhvr>
                                      <p:to>
                                        <p:strVal val="solid"/>
                                      </p:to>
                                    </p:set>
                                    <p:set>
                                      <p:cBhvr>
                                        <p:cTn id="14" dur="500" autoRev="1" fill="hold"/>
                                        <p:tgtEl>
                                          <p:spTgt spid="8"/>
                                        </p:tgtEl>
                                        <p:attrNameLst>
                                          <p:attrName>fill.on</p:attrName>
                                        </p:attrNameLst>
                                      </p:cBhvr>
                                      <p:to>
                                        <p:strVal val="true"/>
                                      </p:to>
                                    </p:set>
                                  </p:childTnLst>
                                </p:cTn>
                              </p:par>
                              <p:par>
                                <p:cTn id="15" presetID="27" presetClass="emph" presetSubtype="0" fill="hold" grpId="2" nodeType="withEffect">
                                  <p:stCondLst>
                                    <p:cond delay="2000"/>
                                  </p:stCondLst>
                                  <p:childTnLst>
                                    <p:animClr clrSpc="rgb" dir="cw">
                                      <p:cBhvr override="childStyle">
                                        <p:cTn id="16" dur="500" autoRev="1" fill="hold"/>
                                        <p:tgtEl>
                                          <p:spTgt spid="8"/>
                                        </p:tgtEl>
                                        <p:attrNameLst>
                                          <p:attrName>style.color</p:attrName>
                                        </p:attrNameLst>
                                      </p:cBhvr>
                                      <p:to>
                                        <a:srgbClr val="9F9F9F"/>
                                      </p:to>
                                    </p:animClr>
                                    <p:animClr clrSpc="rgb" dir="cw">
                                      <p:cBhvr>
                                        <p:cTn id="17" dur="500" autoRev="1" fill="hold"/>
                                        <p:tgtEl>
                                          <p:spTgt spid="8"/>
                                        </p:tgtEl>
                                        <p:attrNameLst>
                                          <p:attrName>fillcolor</p:attrName>
                                        </p:attrNameLst>
                                      </p:cBhvr>
                                      <p:to>
                                        <a:srgbClr val="9F9F9F"/>
                                      </p:to>
                                    </p:animClr>
                                    <p:set>
                                      <p:cBhvr>
                                        <p:cTn id="18" dur="500" autoRev="1" fill="hold"/>
                                        <p:tgtEl>
                                          <p:spTgt spid="8"/>
                                        </p:tgtEl>
                                        <p:attrNameLst>
                                          <p:attrName>fill.type</p:attrName>
                                        </p:attrNameLst>
                                      </p:cBhvr>
                                      <p:to>
                                        <p:strVal val="solid"/>
                                      </p:to>
                                    </p:set>
                                    <p:set>
                                      <p:cBhvr>
                                        <p:cTn id="19" dur="500" autoRev="1" fill="hold"/>
                                        <p:tgtEl>
                                          <p:spTgt spid="8"/>
                                        </p:tgtEl>
                                        <p:attrNameLst>
                                          <p:attrName>fill.on</p:attrName>
                                        </p:attrNameLst>
                                      </p:cBhvr>
                                      <p:to>
                                        <p:strVal val="true"/>
                                      </p:to>
                                    </p:set>
                                  </p:childTnLst>
                                </p:cTn>
                              </p:par>
                              <p:par>
                                <p:cTn id="20" presetID="27" presetClass="emph" presetSubtype="0" fill="hold" grpId="3" nodeType="withEffect">
                                  <p:stCondLst>
                                    <p:cond delay="3000"/>
                                  </p:stCondLst>
                                  <p:childTnLst>
                                    <p:animClr clrSpc="rgb" dir="cw">
                                      <p:cBhvr override="childStyle">
                                        <p:cTn id="21" dur="500" autoRev="1" fill="hold"/>
                                        <p:tgtEl>
                                          <p:spTgt spid="8"/>
                                        </p:tgtEl>
                                        <p:attrNameLst>
                                          <p:attrName>style.color</p:attrName>
                                        </p:attrNameLst>
                                      </p:cBhvr>
                                      <p:to>
                                        <a:srgbClr val="9F9F9F"/>
                                      </p:to>
                                    </p:animClr>
                                    <p:animClr clrSpc="rgb" dir="cw">
                                      <p:cBhvr>
                                        <p:cTn id="22" dur="500" autoRev="1" fill="hold"/>
                                        <p:tgtEl>
                                          <p:spTgt spid="8"/>
                                        </p:tgtEl>
                                        <p:attrNameLst>
                                          <p:attrName>fillcolor</p:attrName>
                                        </p:attrNameLst>
                                      </p:cBhvr>
                                      <p:to>
                                        <a:srgbClr val="9F9F9F"/>
                                      </p:to>
                                    </p:animClr>
                                    <p:set>
                                      <p:cBhvr>
                                        <p:cTn id="23" dur="500" autoRev="1" fill="hold"/>
                                        <p:tgtEl>
                                          <p:spTgt spid="8"/>
                                        </p:tgtEl>
                                        <p:attrNameLst>
                                          <p:attrName>fill.type</p:attrName>
                                        </p:attrNameLst>
                                      </p:cBhvr>
                                      <p:to>
                                        <p:strVal val="solid"/>
                                      </p:to>
                                    </p:set>
                                    <p:set>
                                      <p:cBhvr>
                                        <p:cTn id="24" dur="500" autoRev="1" fill="hold"/>
                                        <p:tgtEl>
                                          <p:spTgt spid="8"/>
                                        </p:tgtEl>
                                        <p:attrNameLst>
                                          <p:attrName>fill.on</p:attrName>
                                        </p:attrNameLst>
                                      </p:cBhvr>
                                      <p:to>
                                        <p:strVal val="true"/>
                                      </p:to>
                                    </p:set>
                                  </p:childTnLst>
                                </p:cTn>
                              </p:par>
                              <p:par>
                                <p:cTn id="25" presetID="27" presetClass="emph" presetSubtype="0" fill="hold" grpId="4" nodeType="withEffect">
                                  <p:stCondLst>
                                    <p:cond delay="4000"/>
                                  </p:stCondLst>
                                  <p:childTnLst>
                                    <p:animClr clrSpc="rgb" dir="cw">
                                      <p:cBhvr override="childStyle">
                                        <p:cTn id="26" dur="500" autoRev="1" fill="hold"/>
                                        <p:tgtEl>
                                          <p:spTgt spid="8"/>
                                        </p:tgtEl>
                                        <p:attrNameLst>
                                          <p:attrName>style.color</p:attrName>
                                        </p:attrNameLst>
                                      </p:cBhvr>
                                      <p:to>
                                        <a:srgbClr val="9F9F9F"/>
                                      </p:to>
                                    </p:animClr>
                                    <p:animClr clrSpc="rgb" dir="cw">
                                      <p:cBhvr>
                                        <p:cTn id="27" dur="500" autoRev="1" fill="hold"/>
                                        <p:tgtEl>
                                          <p:spTgt spid="8"/>
                                        </p:tgtEl>
                                        <p:attrNameLst>
                                          <p:attrName>fillcolor</p:attrName>
                                        </p:attrNameLst>
                                      </p:cBhvr>
                                      <p:to>
                                        <a:srgbClr val="9F9F9F"/>
                                      </p:to>
                                    </p:animClr>
                                    <p:set>
                                      <p:cBhvr>
                                        <p:cTn id="28" dur="500" autoRev="1" fill="hold"/>
                                        <p:tgtEl>
                                          <p:spTgt spid="8"/>
                                        </p:tgtEl>
                                        <p:attrNameLst>
                                          <p:attrName>fill.type</p:attrName>
                                        </p:attrNameLst>
                                      </p:cBhvr>
                                      <p:to>
                                        <p:strVal val="solid"/>
                                      </p:to>
                                    </p:set>
                                    <p:set>
                                      <p:cBhvr>
                                        <p:cTn id="29" dur="500" autoRev="1" fill="hold"/>
                                        <p:tgtEl>
                                          <p:spTgt spid="8"/>
                                        </p:tgtEl>
                                        <p:attrNameLst>
                                          <p:attrName>fill.on</p:attrName>
                                        </p:attrNameLst>
                                      </p:cBhvr>
                                      <p:to>
                                        <p:strVal val="true"/>
                                      </p:to>
                                    </p:set>
                                  </p:childTnLst>
                                </p:cTn>
                              </p:par>
                              <p:par>
                                <p:cTn id="30" presetID="11" presetClass="entr" presetSubtype="0" fill="hold" grpId="0" nodeType="withEffect">
                                  <p:stCondLst>
                                    <p:cond delay="0"/>
                                  </p:stCondLst>
                                  <p:childTnLst>
                                    <p:set>
                                      <p:cBhvr>
                                        <p:cTn id="31" dur="1000">
                                          <p:stCondLst>
                                            <p:cond delay="0"/>
                                          </p:stCondLst>
                                        </p:cTn>
                                        <p:tgtEl>
                                          <p:spTgt spid="11"/>
                                        </p:tgtEl>
                                        <p:attrNameLst>
                                          <p:attrName>style.visibility</p:attrName>
                                        </p:attrNameLst>
                                      </p:cBhvr>
                                      <p:to>
                                        <p:strVal val="visible"/>
                                      </p:to>
                                    </p:set>
                                  </p:childTnLst>
                                </p:cTn>
                              </p:par>
                              <p:par>
                                <p:cTn id="32" presetID="11" presetClass="entr" presetSubtype="0" fill="hold" grpId="0" nodeType="withEffect">
                                  <p:stCondLst>
                                    <p:cond delay="1000"/>
                                  </p:stCondLst>
                                  <p:childTnLst>
                                    <p:set>
                                      <p:cBhvr>
                                        <p:cTn id="33" dur="1000">
                                          <p:stCondLst>
                                            <p:cond delay="0"/>
                                          </p:stCondLst>
                                        </p:cTn>
                                        <p:tgtEl>
                                          <p:spTgt spid="12"/>
                                        </p:tgtEl>
                                        <p:attrNameLst>
                                          <p:attrName>style.visibility</p:attrName>
                                        </p:attrNameLst>
                                      </p:cBhvr>
                                      <p:to>
                                        <p:strVal val="visible"/>
                                      </p:to>
                                    </p:set>
                                  </p:childTnLst>
                                </p:cTn>
                              </p:par>
                              <p:par>
                                <p:cTn id="34" presetID="11" presetClass="entr" presetSubtype="0" fill="hold" grpId="0" nodeType="withEffect">
                                  <p:stCondLst>
                                    <p:cond delay="2000"/>
                                  </p:stCondLst>
                                  <p:childTnLst>
                                    <p:set>
                                      <p:cBhvr>
                                        <p:cTn id="35" dur="1000">
                                          <p:stCondLst>
                                            <p:cond delay="0"/>
                                          </p:stCondLst>
                                        </p:cTn>
                                        <p:tgtEl>
                                          <p:spTgt spid="13"/>
                                        </p:tgtEl>
                                        <p:attrNameLst>
                                          <p:attrName>style.visibility</p:attrName>
                                        </p:attrNameLst>
                                      </p:cBhvr>
                                      <p:to>
                                        <p:strVal val="visible"/>
                                      </p:to>
                                    </p:set>
                                  </p:childTnLst>
                                </p:cTn>
                              </p:par>
                              <p:par>
                                <p:cTn id="36" presetID="11" presetClass="entr" presetSubtype="0" fill="hold" grpId="0" nodeType="withEffect">
                                  <p:stCondLst>
                                    <p:cond delay="3000"/>
                                  </p:stCondLst>
                                  <p:childTnLst>
                                    <p:set>
                                      <p:cBhvr>
                                        <p:cTn id="37" dur="1000">
                                          <p:stCondLst>
                                            <p:cond delay="0"/>
                                          </p:stCondLst>
                                        </p:cTn>
                                        <p:tgtEl>
                                          <p:spTgt spid="14"/>
                                        </p:tgtEl>
                                        <p:attrNameLst>
                                          <p:attrName>style.visibility</p:attrName>
                                        </p:attrNameLst>
                                      </p:cBhvr>
                                      <p:to>
                                        <p:strVal val="visible"/>
                                      </p:to>
                                    </p:set>
                                  </p:childTnLst>
                                </p:cTn>
                              </p:par>
                              <p:par>
                                <p:cTn id="38" presetID="11" presetClass="entr" presetSubtype="0" fill="hold" grpId="0" nodeType="withEffect">
                                  <p:stCondLst>
                                    <p:cond delay="4000"/>
                                  </p:stCondLst>
                                  <p:childTnLst>
                                    <p:set>
                                      <p:cBhvr>
                                        <p:cTn id="39" dur="1000">
                                          <p:stCondLst>
                                            <p:cond delay="0"/>
                                          </p:stCondLst>
                                        </p:cTn>
                                        <p:tgtEl>
                                          <p:spTgt spid="15"/>
                                        </p:tgtEl>
                                        <p:attrNameLst>
                                          <p:attrName>style.visibility</p:attrName>
                                        </p:attrNameLst>
                                      </p:cBhvr>
                                      <p:to>
                                        <p:strVal val="visible"/>
                                      </p:to>
                                    </p:set>
                                  </p:childTnLst>
                                </p:cTn>
                              </p:par>
                              <p:par>
                                <p:cTn id="40" presetID="63" presetClass="path" presetSubtype="0" repeatCount="2000" accel="50000" decel="50000" fill="hold" grpId="0" nodeType="withEffect">
                                  <p:stCondLst>
                                    <p:cond delay="0"/>
                                  </p:stCondLst>
                                  <p:childTnLst>
                                    <p:animMotion origin="layout" path="M -1.11111E-6 -4.44444E-6 L 0.40764 -4.44444E-6 " pathEditMode="relative" rAng="0" ptsTypes="AA">
                                      <p:cBhvr>
                                        <p:cTn id="41" dur="3000" fill="hold"/>
                                        <p:tgtEl>
                                          <p:spTgt spid="18"/>
                                        </p:tgtEl>
                                        <p:attrNameLst>
                                          <p:attrName>ppt_x</p:attrName>
                                          <p:attrName>ppt_y</p:attrName>
                                        </p:attrNameLst>
                                      </p:cBhvr>
                                      <p:rCtr x="204" y="0"/>
                                    </p:animMotion>
                                  </p:childTnLst>
                                </p:cTn>
                              </p:par>
                              <p:par>
                                <p:cTn id="42" presetID="63" presetClass="path" presetSubtype="0" repeatCount="2000" accel="50000" decel="50000" fill="hold" grpId="0" nodeType="withEffect">
                                  <p:stCondLst>
                                    <p:cond delay="0"/>
                                  </p:stCondLst>
                                  <p:childTnLst>
                                    <p:animMotion origin="layout" path="M 1.66667E-6 -4.44444E-6 L 0.18437 -4.44444E-6 " pathEditMode="relative" rAng="0" ptsTypes="AA">
                                      <p:cBhvr>
                                        <p:cTn id="43" dur="3000" fill="hold"/>
                                        <p:tgtEl>
                                          <p:spTgt spid="19"/>
                                        </p:tgtEl>
                                        <p:attrNameLst>
                                          <p:attrName>ppt_x</p:attrName>
                                          <p:attrName>ppt_y</p:attrName>
                                        </p:attrNameLst>
                                      </p:cBhvr>
                                      <p:rCtr x="92" y="0"/>
                                    </p:animMotion>
                                  </p:childTnLst>
                                </p:cTn>
                              </p:par>
                              <p:par>
                                <p:cTn id="44" presetID="63" presetClass="path" presetSubtype="0" repeatCount="2000" accel="50000" decel="50000" fill="hold" grpId="0" nodeType="withEffect">
                                  <p:stCondLst>
                                    <p:cond delay="0"/>
                                  </p:stCondLst>
                                  <p:childTnLst>
                                    <p:animMotion origin="layout" path="M 2.5E-6 -4.44444E-6 L 0.55573 -4.44444E-6 " pathEditMode="relative" rAng="0" ptsTypes="AA">
                                      <p:cBhvr>
                                        <p:cTn id="45" dur="3000" fill="hold"/>
                                        <p:tgtEl>
                                          <p:spTgt spid="20"/>
                                        </p:tgtEl>
                                        <p:attrNameLst>
                                          <p:attrName>ppt_x</p:attrName>
                                          <p:attrName>ppt_y</p:attrName>
                                        </p:attrNameLst>
                                      </p:cBhvr>
                                      <p:rCtr x="278" y="0"/>
                                    </p:animMotion>
                                  </p:childTnLst>
                                </p:cTn>
                              </p:par>
                              <p:par>
                                <p:cTn id="46" presetID="63" presetClass="path" presetSubtype="0" autoRev="1" fill="hold" grpId="0" nodeType="withEffect">
                                  <p:stCondLst>
                                    <p:cond delay="0"/>
                                  </p:stCondLst>
                                  <p:childTnLst>
                                    <p:animMotion origin="layout" path="M -1.38889E-6 -4.44444E-6 L 0.24497 -4.44444E-6 " pathEditMode="relative" rAng="0" ptsTypes="AA">
                                      <p:cBhvr>
                                        <p:cTn id="47" dur="3000" fill="hold"/>
                                        <p:tgtEl>
                                          <p:spTgt spid="21"/>
                                        </p:tgtEl>
                                        <p:attrNameLst>
                                          <p:attrName>ppt_x</p:attrName>
                                          <p:attrName>ppt_y</p:attrName>
                                        </p:attrNameLst>
                                      </p:cBhvr>
                                      <p:rCtr x="122" y="0"/>
                                    </p:animMotion>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1000"/>
                                        <p:tgtEl>
                                          <p:spTgt spid="22"/>
                                        </p:tgtEl>
                                      </p:cBhvr>
                                    </p:animEffect>
                                  </p:childTnLst>
                                </p:cTn>
                              </p:par>
                              <p:par>
                                <p:cTn id="51" presetID="21" presetClass="entr" presetSubtype="1" fill="hold" grpId="1" nodeType="withEffect">
                                  <p:stCondLst>
                                    <p:cond delay="1000"/>
                                  </p:stCondLst>
                                  <p:childTnLst>
                                    <p:set>
                                      <p:cBhvr>
                                        <p:cTn id="52" dur="1" fill="hold">
                                          <p:stCondLst>
                                            <p:cond delay="0"/>
                                          </p:stCondLst>
                                        </p:cTn>
                                        <p:tgtEl>
                                          <p:spTgt spid="22"/>
                                        </p:tgtEl>
                                        <p:attrNameLst>
                                          <p:attrName>style.visibility</p:attrName>
                                        </p:attrNameLst>
                                      </p:cBhvr>
                                      <p:to>
                                        <p:strVal val="visible"/>
                                      </p:to>
                                    </p:set>
                                    <p:animEffect transition="in" filter="wheel(1)">
                                      <p:cBhvr>
                                        <p:cTn id="53" dur="1000"/>
                                        <p:tgtEl>
                                          <p:spTgt spid="22"/>
                                        </p:tgtEl>
                                      </p:cBhvr>
                                    </p:animEffect>
                                  </p:childTnLst>
                                </p:cTn>
                              </p:par>
                              <p:par>
                                <p:cTn id="54" presetID="21" presetClass="entr" presetSubtype="1" fill="hold" grpId="2" nodeType="withEffect">
                                  <p:stCondLst>
                                    <p:cond delay="2000"/>
                                  </p:stCondLst>
                                  <p:childTnLst>
                                    <p:set>
                                      <p:cBhvr>
                                        <p:cTn id="55" dur="1" fill="hold">
                                          <p:stCondLst>
                                            <p:cond delay="0"/>
                                          </p:stCondLst>
                                        </p:cTn>
                                        <p:tgtEl>
                                          <p:spTgt spid="22"/>
                                        </p:tgtEl>
                                        <p:attrNameLst>
                                          <p:attrName>style.visibility</p:attrName>
                                        </p:attrNameLst>
                                      </p:cBhvr>
                                      <p:to>
                                        <p:strVal val="visible"/>
                                      </p:to>
                                    </p:set>
                                    <p:animEffect transition="in" filter="wheel(1)">
                                      <p:cBhvr>
                                        <p:cTn id="56" dur="1000"/>
                                        <p:tgtEl>
                                          <p:spTgt spid="22"/>
                                        </p:tgtEl>
                                      </p:cBhvr>
                                    </p:animEffect>
                                  </p:childTnLst>
                                </p:cTn>
                              </p:par>
                              <p:par>
                                <p:cTn id="57" presetID="21" presetClass="entr" presetSubtype="1" fill="hold" grpId="3" nodeType="withEffect">
                                  <p:stCondLst>
                                    <p:cond delay="3000"/>
                                  </p:stCondLst>
                                  <p:childTnLst>
                                    <p:set>
                                      <p:cBhvr>
                                        <p:cTn id="58" dur="1" fill="hold">
                                          <p:stCondLst>
                                            <p:cond delay="0"/>
                                          </p:stCondLst>
                                        </p:cTn>
                                        <p:tgtEl>
                                          <p:spTgt spid="22"/>
                                        </p:tgtEl>
                                        <p:attrNameLst>
                                          <p:attrName>style.visibility</p:attrName>
                                        </p:attrNameLst>
                                      </p:cBhvr>
                                      <p:to>
                                        <p:strVal val="visible"/>
                                      </p:to>
                                    </p:set>
                                    <p:animEffect transition="in" filter="wheel(1)">
                                      <p:cBhvr>
                                        <p:cTn id="59" dur="1000"/>
                                        <p:tgtEl>
                                          <p:spTgt spid="22"/>
                                        </p:tgtEl>
                                      </p:cBhvr>
                                    </p:animEffect>
                                  </p:childTnLst>
                                </p:cTn>
                              </p:par>
                              <p:par>
                                <p:cTn id="60" presetID="21" presetClass="entr" presetSubtype="1" fill="hold" grpId="4" nodeType="withEffect">
                                  <p:stCondLst>
                                    <p:cond delay="400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1000"/>
                                        <p:tgtEl>
                                          <p:spTgt spid="22"/>
                                        </p:tgtEl>
                                      </p:cBhvr>
                                    </p:animEffect>
                                  </p:childTnLst>
                                </p:cTn>
                              </p:par>
                              <p:par>
                                <p:cTn id="63" presetID="11" presetClass="entr" presetSubtype="0" repeatCount="indefinite" fill="hold" grpId="0" nodeType="withEffect">
                                  <p:stCondLst>
                                    <p:cond delay="5000"/>
                                  </p:stCondLst>
                                  <p:childTnLst>
                                    <p:set>
                                      <p:cBhvr>
                                        <p:cTn id="64" dur="1000">
                                          <p:stCondLst>
                                            <p:cond delay="0"/>
                                          </p:stCondLst>
                                        </p:cTn>
                                        <p:tgtEl>
                                          <p:spTgt spid="23"/>
                                        </p:tgtEl>
                                        <p:attrNameLst>
                                          <p:attrName>style.visibility</p:attrName>
                                        </p:attrNameLst>
                                      </p:cBhvr>
                                      <p:to>
                                        <p:strVal val="visible"/>
                                      </p:to>
                                    </p:set>
                                  </p:childTnLst>
                                </p:cTn>
                              </p:par>
                              <p:par>
                                <p:cTn id="65" presetID="6" presetClass="entr" presetSubtype="16"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circle(in)">
                                      <p:cBhvr>
                                        <p:cTn id="67" dur="2000"/>
                                        <p:tgtEl>
                                          <p:spTgt spid="24"/>
                                        </p:tgtEl>
                                      </p:cBhvr>
                                    </p:animEffect>
                                  </p:childTnLst>
                                </p:cTn>
                              </p:par>
                            </p:childTnLst>
                          </p:cTn>
                        </p:par>
                        <p:par>
                          <p:cTn id="68" fill="hold">
                            <p:stCondLst>
                              <p:cond delay="6000"/>
                            </p:stCondLst>
                            <p:childTnLst>
                              <p:par>
                                <p:cTn id="69" presetID="54" presetClass="entr" presetSubtype="0" ac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strVal val="#ppt_w*0.05"/>
                                          </p:val>
                                        </p:tav>
                                        <p:tav tm="100000">
                                          <p:val>
                                            <p:strVal val="#ppt_w"/>
                                          </p:val>
                                        </p:tav>
                                      </p:tavLst>
                                    </p:anim>
                                    <p:anim calcmode="lin" valueType="num">
                                      <p:cBhvr>
                                        <p:cTn id="72" dur="500" fill="hold"/>
                                        <p:tgtEl>
                                          <p:spTgt spid="25"/>
                                        </p:tgtEl>
                                        <p:attrNameLst>
                                          <p:attrName>ppt_h</p:attrName>
                                        </p:attrNameLst>
                                      </p:cBhvr>
                                      <p:tavLst>
                                        <p:tav tm="0">
                                          <p:val>
                                            <p:strVal val="#ppt_h"/>
                                          </p:val>
                                        </p:tav>
                                        <p:tav tm="100000">
                                          <p:val>
                                            <p:strVal val="#ppt_h"/>
                                          </p:val>
                                        </p:tav>
                                      </p:tavLst>
                                    </p:anim>
                                    <p:anim calcmode="lin" valueType="num">
                                      <p:cBhvr>
                                        <p:cTn id="73" dur="500" fill="hold"/>
                                        <p:tgtEl>
                                          <p:spTgt spid="25"/>
                                        </p:tgtEl>
                                        <p:attrNameLst>
                                          <p:attrName>ppt_x</p:attrName>
                                        </p:attrNameLst>
                                      </p:cBhvr>
                                      <p:tavLst>
                                        <p:tav tm="0">
                                          <p:val>
                                            <p:strVal val="#ppt_x-.2"/>
                                          </p:val>
                                        </p:tav>
                                        <p:tav tm="100000">
                                          <p:val>
                                            <p:strVal val="#ppt_x"/>
                                          </p:val>
                                        </p:tav>
                                      </p:tavLst>
                                    </p:anim>
                                    <p:anim calcmode="lin" valueType="num">
                                      <p:cBhvr>
                                        <p:cTn id="74" dur="500" fill="hold"/>
                                        <p:tgtEl>
                                          <p:spTgt spid="25"/>
                                        </p:tgtEl>
                                        <p:attrNameLst>
                                          <p:attrName>ppt_y</p:attrName>
                                        </p:attrNameLst>
                                      </p:cBhvr>
                                      <p:tavLst>
                                        <p:tav tm="0">
                                          <p:val>
                                            <p:strVal val="#ppt_y"/>
                                          </p:val>
                                        </p:tav>
                                        <p:tav tm="100000">
                                          <p:val>
                                            <p:strVal val="#ppt_y"/>
                                          </p:val>
                                        </p:tav>
                                      </p:tavLst>
                                    </p:anim>
                                    <p:animEffect transition="in" filter="fade">
                                      <p:cBhvr>
                                        <p:cTn id="75" dur="500"/>
                                        <p:tgtEl>
                                          <p:spTgt spid="25"/>
                                        </p:tgtEl>
                                      </p:cBhvr>
                                    </p:animEffect>
                                  </p:childTnLst>
                                </p:cTn>
                              </p:par>
                            </p:childTnLst>
                          </p:cTn>
                        </p:par>
                        <p:par>
                          <p:cTn id="76" fill="hold">
                            <p:stCondLst>
                              <p:cond delay="6500"/>
                            </p:stCondLst>
                            <p:childTnLst>
                              <p:par>
                                <p:cTn id="77" presetID="54" presetClass="entr" presetSubtype="0" accel="10000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500" fill="hold"/>
                                        <p:tgtEl>
                                          <p:spTgt spid="26"/>
                                        </p:tgtEl>
                                        <p:attrNameLst>
                                          <p:attrName>ppt_w</p:attrName>
                                        </p:attrNameLst>
                                      </p:cBhvr>
                                      <p:tavLst>
                                        <p:tav tm="0">
                                          <p:val>
                                            <p:strVal val="#ppt_w*0.05"/>
                                          </p:val>
                                        </p:tav>
                                        <p:tav tm="100000">
                                          <p:val>
                                            <p:strVal val="#ppt_w"/>
                                          </p:val>
                                        </p:tav>
                                      </p:tavLst>
                                    </p:anim>
                                    <p:anim calcmode="lin" valueType="num">
                                      <p:cBhvr>
                                        <p:cTn id="80" dur="500" fill="hold"/>
                                        <p:tgtEl>
                                          <p:spTgt spid="26"/>
                                        </p:tgtEl>
                                        <p:attrNameLst>
                                          <p:attrName>ppt_h</p:attrName>
                                        </p:attrNameLst>
                                      </p:cBhvr>
                                      <p:tavLst>
                                        <p:tav tm="0">
                                          <p:val>
                                            <p:strVal val="#ppt_h"/>
                                          </p:val>
                                        </p:tav>
                                        <p:tav tm="100000">
                                          <p:val>
                                            <p:strVal val="#ppt_h"/>
                                          </p:val>
                                        </p:tav>
                                      </p:tavLst>
                                    </p:anim>
                                    <p:anim calcmode="lin" valueType="num">
                                      <p:cBhvr>
                                        <p:cTn id="81" dur="500" fill="hold"/>
                                        <p:tgtEl>
                                          <p:spTgt spid="26"/>
                                        </p:tgtEl>
                                        <p:attrNameLst>
                                          <p:attrName>ppt_x</p:attrName>
                                        </p:attrNameLst>
                                      </p:cBhvr>
                                      <p:tavLst>
                                        <p:tav tm="0">
                                          <p:val>
                                            <p:strVal val="#ppt_x-.2"/>
                                          </p:val>
                                        </p:tav>
                                        <p:tav tm="100000">
                                          <p:val>
                                            <p:strVal val="#ppt_x"/>
                                          </p:val>
                                        </p:tav>
                                      </p:tavLst>
                                    </p:anim>
                                    <p:anim calcmode="lin" valueType="num">
                                      <p:cBhvr>
                                        <p:cTn id="82" dur="500" fill="hold"/>
                                        <p:tgtEl>
                                          <p:spTgt spid="26"/>
                                        </p:tgtEl>
                                        <p:attrNameLst>
                                          <p:attrName>ppt_y</p:attrName>
                                        </p:attrNameLst>
                                      </p:cBhvr>
                                      <p:tavLst>
                                        <p:tav tm="0">
                                          <p:val>
                                            <p:strVal val="#ppt_y"/>
                                          </p:val>
                                        </p:tav>
                                        <p:tav tm="100000">
                                          <p:val>
                                            <p:strVal val="#ppt_y"/>
                                          </p:val>
                                        </p:tav>
                                      </p:tavLst>
                                    </p:anim>
                                    <p:animEffect transition="in" filter="fade">
                                      <p:cBhvr>
                                        <p:cTn id="8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11" grpId="0"/>
      <p:bldP spid="12" grpId="0"/>
      <p:bldP spid="13" grpId="0"/>
      <p:bldP spid="14" grpId="0"/>
      <p:bldP spid="15" grpId="0"/>
      <p:bldP spid="18" grpId="0" animBg="1"/>
      <p:bldP spid="19" grpId="0" animBg="1"/>
      <p:bldP spid="20" grpId="0" animBg="1"/>
      <p:bldP spid="21" grpId="0" animBg="1"/>
      <p:bldP spid="22" grpId="0" animBg="1"/>
      <p:bldP spid="22" grpId="1" animBg="1"/>
      <p:bldP spid="22" grpId="2" animBg="1"/>
      <p:bldP spid="22" grpId="3" animBg="1"/>
      <p:bldP spid="22" grpId="4" animBg="1"/>
      <p:bldP spid="23" grpId="0" animBg="1"/>
      <p:bldP spid="24" grpId="0" animBg="1"/>
      <p:bldP spid="25"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D:\TABARA DE SCLUPTIRA MAGURA\Imag099.jpg"/>
          <p:cNvPicPr>
            <a:picLocks noChangeAspect="1" noChangeArrowheads="1"/>
          </p:cNvPicPr>
          <p:nvPr/>
        </p:nvPicPr>
        <p:blipFill>
          <a:blip r:embed="rId2" cstate="print"/>
          <a:srcRect r="11111"/>
          <a:stretch>
            <a:fillRect/>
          </a:stretch>
        </p:blipFill>
        <p:spPr bwMode="auto">
          <a:xfrm>
            <a:off x="0" y="0"/>
            <a:ext cx="4572000" cy="6858000"/>
          </a:xfrm>
          <a:prstGeom prst="rect">
            <a:avLst/>
          </a:prstGeom>
          <a:noFill/>
        </p:spPr>
      </p:pic>
      <p:pic>
        <p:nvPicPr>
          <p:cNvPr id="31747" name="Picture 3" descr="D:\TABARA DE SCLUPTIRA MAGURA\Imag101.jpg"/>
          <p:cNvPicPr>
            <a:picLocks noChangeAspect="1" noChangeArrowheads="1"/>
          </p:cNvPicPr>
          <p:nvPr/>
        </p:nvPicPr>
        <p:blipFill>
          <a:blip r:embed="rId3" cstate="print"/>
          <a:srcRect l="709" r="9083"/>
          <a:stretch>
            <a:fillRect/>
          </a:stretch>
        </p:blipFill>
        <p:spPr bwMode="auto">
          <a:xfrm>
            <a:off x="4499992" y="0"/>
            <a:ext cx="4644008" cy="6864085"/>
          </a:xfrm>
          <a:prstGeom prst="rect">
            <a:avLst/>
          </a:prstGeom>
          <a:noFill/>
        </p:spPr>
      </p:pic>
    </p:spTree>
  </p:cSld>
  <p:clrMapOvr>
    <a:masterClrMapping/>
  </p:clrMapOvr>
  <p:transition advTm="8422"/>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208891927_04"/>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pic>
        <p:nvPicPr>
          <p:cNvPr id="3" name="Picture 2" descr="steag_ro-ue-animat.gif"/>
          <p:cNvPicPr>
            <a:picLocks noChangeAspect="1"/>
          </p:cNvPicPr>
          <p:nvPr/>
        </p:nvPicPr>
        <p:blipFill>
          <a:blip r:embed="rId3" cstate="print"/>
          <a:stretch>
            <a:fillRect/>
          </a:stretch>
        </p:blipFill>
        <p:spPr>
          <a:xfrm>
            <a:off x="0" y="4929198"/>
            <a:ext cx="1928802" cy="1928802"/>
          </a:xfrm>
          <a:prstGeom prst="rect">
            <a:avLst/>
          </a:prstGeom>
        </p:spPr>
      </p:pic>
      <p:pic>
        <p:nvPicPr>
          <p:cNvPr id="4" name="Picture 3" descr="planet13"/>
          <p:cNvPicPr>
            <a:picLocks noChangeAspect="1" noChangeArrowheads="1" noCrop="1"/>
          </p:cNvPicPr>
          <p:nvPr/>
        </p:nvPicPr>
        <p:blipFill>
          <a:blip r:embed="rId4" cstate="print"/>
          <a:srcRect/>
          <a:stretch>
            <a:fillRect/>
          </a:stretch>
        </p:blipFill>
        <p:spPr bwMode="auto">
          <a:xfrm>
            <a:off x="6732240" y="3789040"/>
            <a:ext cx="2089150" cy="1079500"/>
          </a:xfrm>
          <a:prstGeom prst="rect">
            <a:avLst/>
          </a:prstGeom>
          <a:noFill/>
        </p:spPr>
      </p:pic>
      <p:pic>
        <p:nvPicPr>
          <p:cNvPr id="5" name="Picture 4" descr="planet13"/>
          <p:cNvPicPr>
            <a:picLocks noChangeAspect="1" noChangeArrowheads="1" noCrop="1"/>
          </p:cNvPicPr>
          <p:nvPr/>
        </p:nvPicPr>
        <p:blipFill>
          <a:blip r:embed="rId4" cstate="print"/>
          <a:srcRect/>
          <a:stretch>
            <a:fillRect/>
          </a:stretch>
        </p:blipFill>
        <p:spPr bwMode="auto">
          <a:xfrm>
            <a:off x="611560" y="2996952"/>
            <a:ext cx="2089150" cy="1079500"/>
          </a:xfrm>
          <a:prstGeom prst="rect">
            <a:avLst/>
          </a:prstGeom>
          <a:noFill/>
        </p:spPr>
      </p:pic>
      <p:pic>
        <p:nvPicPr>
          <p:cNvPr id="6" name="Picture 2" descr="D:\Documents and Settings\PANY JOHN.ACASA-F7A63FF31\My Documents\DOCUMENTAR PENTRU PPT\ANIMATIE DIVERSA, (PENTRU PPT)\GIF\1147788m8wcoohb3x.gif"/>
          <p:cNvPicPr>
            <a:picLocks noChangeAspect="1" noChangeArrowheads="1" noCrop="1"/>
          </p:cNvPicPr>
          <p:nvPr/>
        </p:nvPicPr>
        <p:blipFill>
          <a:blip r:embed="rId5" cstate="print"/>
          <a:srcRect/>
          <a:stretch>
            <a:fillRect/>
          </a:stretch>
        </p:blipFill>
        <p:spPr bwMode="auto">
          <a:xfrm>
            <a:off x="0" y="0"/>
            <a:ext cx="1500174" cy="1500174"/>
          </a:xfrm>
          <a:prstGeom prst="rect">
            <a:avLst/>
          </a:prstGeom>
          <a:noFill/>
        </p:spPr>
      </p:pic>
      <p:pic>
        <p:nvPicPr>
          <p:cNvPr id="7" name="Picture 7" descr="ild15"/>
          <p:cNvPicPr>
            <a:picLocks noChangeAspect="1" noChangeArrowheads="1"/>
          </p:cNvPicPr>
          <p:nvPr/>
        </p:nvPicPr>
        <p:blipFill>
          <a:blip r:embed="rId6" cstate="print"/>
          <a:srcRect/>
          <a:stretch>
            <a:fillRect/>
          </a:stretch>
        </p:blipFill>
        <p:spPr bwMode="auto">
          <a:xfrm>
            <a:off x="251520" y="1988840"/>
            <a:ext cx="690562" cy="2714644"/>
          </a:xfrm>
          <a:prstGeom prst="rect">
            <a:avLst/>
          </a:prstGeom>
          <a:noFill/>
        </p:spPr>
      </p:pic>
      <p:sp>
        <p:nvSpPr>
          <p:cNvPr id="8" name="AutoShape 7"/>
          <p:cNvSpPr>
            <a:spLocks noChangeArrowheads="1"/>
          </p:cNvSpPr>
          <p:nvPr/>
        </p:nvSpPr>
        <p:spPr bwMode="auto">
          <a:xfrm>
            <a:off x="2843808" y="0"/>
            <a:ext cx="2643206" cy="928693"/>
          </a:xfrm>
          <a:prstGeom prst="horizontalScroll">
            <a:avLst>
              <a:gd name="adj" fmla="val 25000"/>
            </a:avLst>
          </a:prstGeom>
          <a:solidFill>
            <a:srgbClr val="CCFFFF"/>
          </a:solidFill>
          <a:ln w="9525">
            <a:solidFill>
              <a:schemeClr val="tx1"/>
            </a:solidFill>
            <a:round/>
            <a:headEnd/>
            <a:tailEnd/>
          </a:ln>
          <a:effectLst/>
        </p:spPr>
        <p:txBody>
          <a:bodyPr wrap="none" anchor="ctr"/>
          <a:lstStyle/>
          <a:p>
            <a:pPr algn="ctr"/>
            <a:r>
              <a:rPr lang="es-ES" sz="1600" b="1" dirty="0" smtClean="0">
                <a:latin typeface="Monotype Corsiva" pitchFamily="66" charset="0"/>
              </a:rPr>
              <a:t>By  PANAIT   IOAN</a:t>
            </a:r>
          </a:p>
          <a:p>
            <a:pPr algn="ctr">
              <a:buFont typeface="Wingdings" pitchFamily="2" charset="2"/>
              <a:buChar char="v"/>
            </a:pPr>
            <a:r>
              <a:rPr lang="es-ES" sz="1600" b="1" dirty="0" smtClean="0">
                <a:latin typeface="Monotype Corsiva" pitchFamily="66" charset="0"/>
              </a:rPr>
              <a:t>Documentatie   internet</a:t>
            </a:r>
            <a:endParaRPr lang="es-ES" sz="1600" b="1" dirty="0">
              <a:latin typeface="Monotype Corsiva" pitchFamily="66" charset="0"/>
            </a:endParaRPr>
          </a:p>
        </p:txBody>
      </p:sp>
      <p:pic>
        <p:nvPicPr>
          <p:cNvPr id="9" name="Picture 3" descr="mono"/>
          <p:cNvPicPr>
            <a:picLocks noChangeAspect="1" noChangeArrowheads="1" noCrop="1"/>
          </p:cNvPicPr>
          <p:nvPr/>
        </p:nvPicPr>
        <p:blipFill>
          <a:blip r:embed="rId7" cstate="print"/>
          <a:srcRect/>
          <a:stretch>
            <a:fillRect/>
          </a:stretch>
        </p:blipFill>
        <p:spPr bwMode="auto">
          <a:xfrm>
            <a:off x="3131839" y="5009974"/>
            <a:ext cx="2664297" cy="1848025"/>
          </a:xfrm>
          <a:prstGeom prst="rect">
            <a:avLst/>
          </a:prstGeom>
          <a:noFill/>
        </p:spPr>
      </p:pic>
      <p:pic>
        <p:nvPicPr>
          <p:cNvPr id="10" name="Picture 12" descr="ac_ordi-21"/>
          <p:cNvPicPr>
            <a:picLocks noChangeAspect="1" noChangeArrowheads="1"/>
          </p:cNvPicPr>
          <p:nvPr/>
        </p:nvPicPr>
        <p:blipFill>
          <a:blip r:embed="rId8" cstate="print"/>
          <a:srcRect/>
          <a:stretch>
            <a:fillRect/>
          </a:stretch>
        </p:blipFill>
        <p:spPr bwMode="auto">
          <a:xfrm flipH="1">
            <a:off x="7023919" y="4754388"/>
            <a:ext cx="2120081" cy="2058988"/>
          </a:xfrm>
          <a:prstGeom prst="rect">
            <a:avLst/>
          </a:prstGeom>
          <a:noFill/>
        </p:spPr>
      </p:pic>
      <p:pic>
        <p:nvPicPr>
          <p:cNvPr id="11" name="Picture 11" descr="ros054"/>
          <p:cNvPicPr>
            <a:picLocks noChangeAspect="1" noChangeArrowheads="1" noCrop="1"/>
          </p:cNvPicPr>
          <p:nvPr/>
        </p:nvPicPr>
        <p:blipFill>
          <a:blip r:embed="rId9" cstate="print"/>
          <a:srcRect/>
          <a:stretch>
            <a:fillRect/>
          </a:stretch>
        </p:blipFill>
        <p:spPr bwMode="auto">
          <a:xfrm>
            <a:off x="6753085" y="0"/>
            <a:ext cx="2390915" cy="3714752"/>
          </a:xfrm>
          <a:prstGeom prst="rect">
            <a:avLst/>
          </a:prstGeom>
          <a:noFill/>
        </p:spPr>
      </p:pic>
      <p:pic>
        <p:nvPicPr>
          <p:cNvPr id="15" name="Picture 9" descr="0106_rotation"/>
          <p:cNvPicPr>
            <a:picLocks noChangeAspect="1" noChangeArrowheads="1"/>
          </p:cNvPicPr>
          <p:nvPr/>
        </p:nvPicPr>
        <p:blipFill>
          <a:blip r:embed="rId10" cstate="print"/>
          <a:srcRect/>
          <a:stretch>
            <a:fillRect/>
          </a:stretch>
        </p:blipFill>
        <p:spPr bwMode="auto">
          <a:xfrm>
            <a:off x="4572000" y="0"/>
            <a:ext cx="4572000" cy="6858000"/>
          </a:xfrm>
          <a:prstGeom prst="rect">
            <a:avLst/>
          </a:prstGeom>
          <a:noFill/>
        </p:spPr>
      </p:pic>
      <p:pic>
        <p:nvPicPr>
          <p:cNvPr id="16" name="Picture 7" descr="0106"/>
          <p:cNvPicPr>
            <a:picLocks noGrp="1" noChangeAspect="1" noChangeArrowheads="1"/>
          </p:cNvPicPr>
          <p:nvPr>
            <p:ph idx="1"/>
          </p:nvPr>
        </p:nvPicPr>
        <p:blipFill>
          <a:blip r:embed="rId11" cstate="print"/>
          <a:srcRect/>
          <a:stretch>
            <a:fillRect/>
          </a:stretch>
        </p:blipFill>
        <p:spPr bwMode="auto">
          <a:xfrm>
            <a:off x="0" y="1"/>
            <a:ext cx="4643438" cy="6858000"/>
          </a:xfrm>
          <a:prstGeom prst="rect">
            <a:avLst/>
          </a:prstGeom>
          <a:noFill/>
        </p:spPr>
      </p:pic>
    </p:spTree>
  </p:cSld>
  <p:clrMapOvr>
    <a:masterClrMapping/>
  </p:clrMapOvr>
  <p:transition advTm="248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nodeType="afterEffect">
                                  <p:stCondLst>
                                    <p:cond delay="0"/>
                                  </p:stCondLst>
                                  <p:childTnLst>
                                    <p:anim calcmode="lin" valueType="num">
                                      <p:cBhvr>
                                        <p:cTn id="6" dur="1000"/>
                                        <p:tgtEl>
                                          <p:spTgt spid="15"/>
                                        </p:tgtEl>
                                        <p:attrNameLst>
                                          <p:attrName>ppt_w</p:attrName>
                                        </p:attrNameLst>
                                      </p:cBhvr>
                                      <p:tavLst>
                                        <p:tav tm="0">
                                          <p:val>
                                            <p:strVal val="ppt_w"/>
                                          </p:val>
                                        </p:tav>
                                        <p:tav tm="100000">
                                          <p:val>
                                            <p:strVal val="ppt_w+.3"/>
                                          </p:val>
                                        </p:tav>
                                      </p:tavLst>
                                    </p:anim>
                                    <p:anim calcmode="lin" valueType="num">
                                      <p:cBhvr>
                                        <p:cTn id="7" dur="1000"/>
                                        <p:tgtEl>
                                          <p:spTgt spid="15"/>
                                        </p:tgtEl>
                                        <p:attrNameLst>
                                          <p:attrName>ppt_h</p:attrName>
                                        </p:attrNameLst>
                                      </p:cBhvr>
                                      <p:tavLst>
                                        <p:tav tm="0">
                                          <p:val>
                                            <p:strVal val="ppt_h"/>
                                          </p:val>
                                        </p:tav>
                                        <p:tav tm="100000">
                                          <p:val>
                                            <p:strVal val="ppt_h"/>
                                          </p:val>
                                        </p:tav>
                                      </p:tavLst>
                                    </p:anim>
                                    <p:animEffect transition="out" filter="fade">
                                      <p:cBhvr>
                                        <p:cTn id="8" dur="1000"/>
                                        <p:tgtEl>
                                          <p:spTgt spid="15"/>
                                        </p:tgtEl>
                                      </p:cBhvr>
                                    </p:animEffect>
                                    <p:set>
                                      <p:cBhvr>
                                        <p:cTn id="9" dur="1" fill="hold">
                                          <p:stCondLst>
                                            <p:cond delay="999"/>
                                          </p:stCondLst>
                                        </p:cTn>
                                        <p:tgtEl>
                                          <p:spTgt spid="15"/>
                                        </p:tgtEl>
                                        <p:attrNameLst>
                                          <p:attrName>style.visibility</p:attrName>
                                        </p:attrNameLst>
                                      </p:cBhvr>
                                      <p:to>
                                        <p:strVal val="hidden"/>
                                      </p:to>
                                    </p:set>
                                  </p:childTnLst>
                                </p:cTn>
                              </p:par>
                            </p:childTnLst>
                          </p:cTn>
                        </p:par>
                        <p:par>
                          <p:cTn id="10" fill="hold">
                            <p:stCondLst>
                              <p:cond delay="1000"/>
                            </p:stCondLst>
                            <p:childTnLst>
                              <p:par>
                                <p:cTn id="11" presetID="50" presetClass="exit" presetSubtype="0" accel="100000" fill="hold" nodeType="afterEffect">
                                  <p:stCondLst>
                                    <p:cond delay="0"/>
                                  </p:stCondLst>
                                  <p:childTnLst>
                                    <p:anim calcmode="lin" valueType="num">
                                      <p:cBhvr>
                                        <p:cTn id="12" dur="1000"/>
                                        <p:tgtEl>
                                          <p:spTgt spid="16"/>
                                        </p:tgtEl>
                                        <p:attrNameLst>
                                          <p:attrName>ppt_w</p:attrName>
                                        </p:attrNameLst>
                                      </p:cBhvr>
                                      <p:tavLst>
                                        <p:tav tm="0">
                                          <p:val>
                                            <p:strVal val="ppt_w"/>
                                          </p:val>
                                        </p:tav>
                                        <p:tav tm="100000">
                                          <p:val>
                                            <p:strVal val="ppt_w+.3"/>
                                          </p:val>
                                        </p:tav>
                                      </p:tavLst>
                                    </p:anim>
                                    <p:anim calcmode="lin" valueType="num">
                                      <p:cBhvr>
                                        <p:cTn id="13" dur="1000"/>
                                        <p:tgtEl>
                                          <p:spTgt spid="16"/>
                                        </p:tgtEl>
                                        <p:attrNameLst>
                                          <p:attrName>ppt_h</p:attrName>
                                        </p:attrNameLst>
                                      </p:cBhvr>
                                      <p:tavLst>
                                        <p:tav tm="0">
                                          <p:val>
                                            <p:strVal val="ppt_h"/>
                                          </p:val>
                                        </p:tav>
                                        <p:tav tm="100000">
                                          <p:val>
                                            <p:strVal val="ppt_h"/>
                                          </p:val>
                                        </p:tav>
                                      </p:tavLst>
                                    </p:anim>
                                    <p:animEffect transition="out" filter="fade">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cTn>
                              </p:par>
                              <p:par>
                                <p:cTn id="16" presetID="35"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style.rotation</p:attrName>
                                        </p:attrNameLst>
                                      </p:cBhvr>
                                      <p:tavLst>
                                        <p:tav tm="0">
                                          <p:val>
                                            <p:fltVal val="720"/>
                                          </p:val>
                                        </p:tav>
                                        <p:tav tm="100000">
                                          <p:val>
                                            <p:fltVal val="0"/>
                                          </p:val>
                                        </p:tav>
                                      </p:tavLst>
                                    </p:anim>
                                    <p:anim calcmode="lin" valueType="num">
                                      <p:cBhvr>
                                        <p:cTn id="20" dur="2000" fill="hold"/>
                                        <p:tgtEl>
                                          <p:spTgt spid="4"/>
                                        </p:tgtEl>
                                        <p:attrNameLst>
                                          <p:attrName>ppt_h</p:attrName>
                                        </p:attrNameLst>
                                      </p:cBhvr>
                                      <p:tavLst>
                                        <p:tav tm="0">
                                          <p:val>
                                            <p:fltVal val="0"/>
                                          </p:val>
                                        </p:tav>
                                        <p:tav tm="100000">
                                          <p:val>
                                            <p:strVal val="#ppt_h"/>
                                          </p:val>
                                        </p:tav>
                                      </p:tavLst>
                                    </p:anim>
                                    <p:anim calcmode="lin" valueType="num">
                                      <p:cBhvr>
                                        <p:cTn id="21" dur="2000" fill="hold"/>
                                        <p:tgtEl>
                                          <p:spTgt spid="4"/>
                                        </p:tgtEl>
                                        <p:attrNameLst>
                                          <p:attrName>ppt_w</p:attrName>
                                        </p:attrNameLst>
                                      </p:cBhvr>
                                      <p:tavLst>
                                        <p:tav tm="0">
                                          <p:val>
                                            <p:fltVal val="0"/>
                                          </p:val>
                                        </p:tav>
                                        <p:tav tm="100000">
                                          <p:val>
                                            <p:strVal val="#ppt_w"/>
                                          </p:val>
                                        </p:tav>
                                      </p:tavLst>
                                    </p:anim>
                                  </p:childTnLst>
                                </p:cTn>
                              </p:par>
                              <p:par>
                                <p:cTn id="22" presetID="3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style.rotation</p:attrName>
                                        </p:attrNameLst>
                                      </p:cBhvr>
                                      <p:tavLst>
                                        <p:tav tm="0">
                                          <p:val>
                                            <p:fltVal val="720"/>
                                          </p:val>
                                        </p:tav>
                                        <p:tav tm="100000">
                                          <p:val>
                                            <p:fltVal val="0"/>
                                          </p:val>
                                        </p:tav>
                                      </p:tavLst>
                                    </p:anim>
                                    <p:anim calcmode="lin" valueType="num">
                                      <p:cBhvr>
                                        <p:cTn id="26" dur="2000" fill="hold"/>
                                        <p:tgtEl>
                                          <p:spTgt spid="5"/>
                                        </p:tgtEl>
                                        <p:attrNameLst>
                                          <p:attrName>ppt_h</p:attrName>
                                        </p:attrNameLst>
                                      </p:cBhvr>
                                      <p:tavLst>
                                        <p:tav tm="0">
                                          <p:val>
                                            <p:fltVal val="0"/>
                                          </p:val>
                                        </p:tav>
                                        <p:tav tm="100000">
                                          <p:val>
                                            <p:strVal val="#ppt_h"/>
                                          </p:val>
                                        </p:tav>
                                      </p:tavLst>
                                    </p:anim>
                                    <p:anim calcmode="lin" valueType="num">
                                      <p:cBhvr>
                                        <p:cTn id="27" dur="2000" fill="hold"/>
                                        <p:tgtEl>
                                          <p:spTgt spid="5"/>
                                        </p:tgtEl>
                                        <p:attrNameLst>
                                          <p:attrName>ppt_w</p:attrName>
                                        </p:attrNameLst>
                                      </p:cBhvr>
                                      <p:tavLst>
                                        <p:tav tm="0">
                                          <p:val>
                                            <p:fltVal val="0"/>
                                          </p:val>
                                        </p:tav>
                                        <p:tav tm="100000">
                                          <p:val>
                                            <p:strVal val="#ppt_w"/>
                                          </p:val>
                                        </p:tav>
                                      </p:tavLst>
                                    </p:anim>
                                  </p:childTnLst>
                                </p:cTn>
                              </p:par>
                            </p:childTnLst>
                          </p:cTn>
                        </p:par>
                        <p:par>
                          <p:cTn id="28" fill="hold">
                            <p:stCondLst>
                              <p:cond delay="3000"/>
                            </p:stCondLst>
                            <p:childTnLst>
                              <p:par>
                                <p:cTn id="29" presetID="7"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0" fill="hold"/>
                                        <p:tgtEl>
                                          <p:spTgt spid="8"/>
                                        </p:tgtEl>
                                        <p:attrNameLst>
                                          <p:attrName>ppt_x</p:attrName>
                                        </p:attrNameLst>
                                      </p:cBhvr>
                                      <p:tavLst>
                                        <p:tav tm="0">
                                          <p:val>
                                            <p:strVal val="1+#ppt_w/2"/>
                                          </p:val>
                                        </p:tav>
                                        <p:tav tm="100000">
                                          <p:val>
                                            <p:strVal val="#ppt_x"/>
                                          </p:val>
                                        </p:tav>
                                      </p:tavLst>
                                    </p:anim>
                                    <p:anim calcmode="lin" valueType="num">
                                      <p:cBhvr additive="base">
                                        <p:cTn id="32" dur="5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2051" name="Picture 4" descr="slidefinal"/>
          <p:cNvPicPr>
            <a:picLocks noChangeAspect="1" noChangeArrowheads="1"/>
          </p:cNvPicPr>
          <p:nvPr/>
        </p:nvPicPr>
        <p:blipFill>
          <a:blip r:embed="rId2"/>
          <a:srcRect/>
          <a:stretch>
            <a:fillRect/>
          </a:stretch>
        </p:blipFill>
        <p:spPr bwMode="auto">
          <a:xfrm>
            <a:off x="1219200" y="2362200"/>
            <a:ext cx="6781800" cy="1762125"/>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72009" y="335559"/>
            <a:ext cx="8964487"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Constituita intre 1970 - 1985, este un exceptional muzeu</a:t>
            </a:r>
            <a:endParaRPr kumimoji="0" lang="en-US"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in aer liber, situata pe o suprafata de cateva hectare in zona adiacenta Manastirii Ciolanu. Pe pajistea care se intinde</a:t>
            </a:r>
            <a:r>
              <a:rPr kumimoji="0" lang="en-US"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pe cateva hectare se afla 256 de lucrari din piatra </a:t>
            </a:r>
            <a:endParaRPr kumimoji="0" lang="en-US"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de Magura, rezultatul a 16 editii a cate 16 lucrari</a:t>
            </a:r>
            <a:endParaRPr kumimoji="0" lang="en-US"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reprezentand cele 16 secole de atestare documentara a municipiului Buzau (376 - 1976).</a:t>
            </a:r>
            <a:endParaRPr kumimoji="0" lang="en-US"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endParaRPr lang="en-US" sz="2800" b="1" dirty="0" smtClean="0">
              <a:solidFill>
                <a:srgbClr val="FFFF00"/>
              </a:solidFill>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Acces: din Buzau pe DN 10 pana la Ciuta </a:t>
            </a:r>
            <a:endParaRPr kumimoji="0" lang="en-US"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ro-RO"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si apoi pe drum judetean. </a:t>
            </a:r>
            <a:endParaRPr kumimoji="0" lang="ro-RO" sz="28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advTm="21626">
    <p:sndAc>
      <p:stSnd>
        <p:snd r:embed="rId2" name="J Last - The Lonely Shepher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097">
                                            <p:txEl>
                                              <p:pRg st="1" end="1"/>
                                            </p:txEl>
                                          </p:spTgt>
                                        </p:tgtEl>
                                        <p:attrNameLst>
                                          <p:attrName>style.visibility</p:attrName>
                                        </p:attrNameLst>
                                      </p:cBhvr>
                                      <p:to>
                                        <p:strVal val="visible"/>
                                      </p:to>
                                    </p:set>
                                    <p:anim calcmode="lin" valueType="num">
                                      <p:cBhvr>
                                        <p:cTn id="7" dur="500" fill="hold"/>
                                        <p:tgtEl>
                                          <p:spTgt spid="409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097">
                                            <p:txEl>
                                              <p:pRg st="1" end="1"/>
                                            </p:txEl>
                                          </p:spTgt>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097">
                                            <p:txEl>
                                              <p:pRg st="2" end="2"/>
                                            </p:txEl>
                                          </p:spTgt>
                                        </p:tgtEl>
                                        <p:attrNameLst>
                                          <p:attrName>style.visibility</p:attrName>
                                        </p:attrNameLst>
                                      </p:cBhvr>
                                      <p:to>
                                        <p:strVal val="visible"/>
                                      </p:to>
                                    </p:set>
                                    <p:anim calcmode="lin" valueType="num">
                                      <p:cBhvr>
                                        <p:cTn id="11" dur="500" fill="hold"/>
                                        <p:tgtEl>
                                          <p:spTgt spid="4097">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4097">
                                            <p:txEl>
                                              <p:pRg st="2" end="2"/>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4097">
                                            <p:txEl>
                                              <p:pRg st="3" end="3"/>
                                            </p:txEl>
                                          </p:spTgt>
                                        </p:tgtEl>
                                        <p:attrNameLst>
                                          <p:attrName>style.visibility</p:attrName>
                                        </p:attrNameLst>
                                      </p:cBhvr>
                                      <p:to>
                                        <p:strVal val="visible"/>
                                      </p:to>
                                    </p:set>
                                    <p:anim calcmode="lin" valueType="num">
                                      <p:cBhvr>
                                        <p:cTn id="15" dur="500" fill="hold"/>
                                        <p:tgtEl>
                                          <p:spTgt spid="4097">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4097">
                                            <p:txEl>
                                              <p:pRg st="3" end="3"/>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4097">
                                            <p:txEl>
                                              <p:pRg st="4" end="4"/>
                                            </p:txEl>
                                          </p:spTgt>
                                        </p:tgtEl>
                                        <p:attrNameLst>
                                          <p:attrName>style.visibility</p:attrName>
                                        </p:attrNameLst>
                                      </p:cBhvr>
                                      <p:to>
                                        <p:strVal val="visible"/>
                                      </p:to>
                                    </p:set>
                                    <p:anim calcmode="lin" valueType="num">
                                      <p:cBhvr>
                                        <p:cTn id="19" dur="500" fill="hold"/>
                                        <p:tgtEl>
                                          <p:spTgt spid="4097">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097">
                                            <p:txEl>
                                              <p:pRg st="4" end="4"/>
                                            </p:txEl>
                                          </p:spTgt>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4097">
                                            <p:txEl>
                                              <p:pRg st="7" end="7"/>
                                            </p:txEl>
                                          </p:spTgt>
                                        </p:tgtEl>
                                        <p:attrNameLst>
                                          <p:attrName>style.visibility</p:attrName>
                                        </p:attrNameLst>
                                      </p:cBhvr>
                                      <p:to>
                                        <p:strVal val="visible"/>
                                      </p:to>
                                    </p:set>
                                    <p:anim calcmode="lin" valueType="num">
                                      <p:cBhvr>
                                        <p:cTn id="23" dur="500" fill="hold"/>
                                        <p:tgtEl>
                                          <p:spTgt spid="4097">
                                            <p:txEl>
                                              <p:pRg st="7" end="7"/>
                                            </p:txEl>
                                          </p:spTgt>
                                        </p:tgtEl>
                                        <p:attrNameLst>
                                          <p:attrName>ppt_w</p:attrName>
                                        </p:attrNameLst>
                                      </p:cBhvr>
                                      <p:tavLst>
                                        <p:tav tm="0">
                                          <p:val>
                                            <p:fltVal val="0"/>
                                          </p:val>
                                        </p:tav>
                                        <p:tav tm="100000">
                                          <p:val>
                                            <p:strVal val="#ppt_w"/>
                                          </p:val>
                                        </p:tav>
                                      </p:tavLst>
                                    </p:anim>
                                    <p:anim calcmode="lin" valueType="num">
                                      <p:cBhvr>
                                        <p:cTn id="24" dur="500" fill="hold"/>
                                        <p:tgtEl>
                                          <p:spTgt spid="4097">
                                            <p:txEl>
                                              <p:pRg st="7" end="7"/>
                                            </p:txEl>
                                          </p:spTgt>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4097">
                                            <p:txEl>
                                              <p:pRg st="8" end="8"/>
                                            </p:txEl>
                                          </p:spTgt>
                                        </p:tgtEl>
                                        <p:attrNameLst>
                                          <p:attrName>style.visibility</p:attrName>
                                        </p:attrNameLst>
                                      </p:cBhvr>
                                      <p:to>
                                        <p:strVal val="visible"/>
                                      </p:to>
                                    </p:set>
                                    <p:anim calcmode="lin" valueType="num">
                                      <p:cBhvr>
                                        <p:cTn id="27" dur="500" fill="hold"/>
                                        <p:tgtEl>
                                          <p:spTgt spid="4097">
                                            <p:txEl>
                                              <p:pRg st="8" end="8"/>
                                            </p:txEl>
                                          </p:spTgt>
                                        </p:tgtEl>
                                        <p:attrNameLst>
                                          <p:attrName>ppt_w</p:attrName>
                                        </p:attrNameLst>
                                      </p:cBhvr>
                                      <p:tavLst>
                                        <p:tav tm="0">
                                          <p:val>
                                            <p:fltVal val="0"/>
                                          </p:val>
                                        </p:tav>
                                        <p:tav tm="100000">
                                          <p:val>
                                            <p:strVal val="#ppt_w"/>
                                          </p:val>
                                        </p:tav>
                                      </p:tavLst>
                                    </p:anim>
                                    <p:anim calcmode="lin" valueType="num">
                                      <p:cBhvr>
                                        <p:cTn id="28" dur="500" fill="hold"/>
                                        <p:tgtEl>
                                          <p:spTgt spid="409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51520" y="401751"/>
            <a:ext cx="8568952" cy="6555641"/>
          </a:xfrm>
          <a:prstGeom prst="rect">
            <a:avLst/>
          </a:prstGeom>
        </p:spPr>
        <p:txBody>
          <a:bodyPr wrap="square">
            <a:spAutoFit/>
          </a:bodyPr>
          <a:lstStyle/>
          <a:p>
            <a:r>
              <a:rPr lang="ro-RO" sz="2200" b="1" dirty="0" smtClean="0">
                <a:solidFill>
                  <a:srgbClr val="FFFF00"/>
                </a:solidFill>
                <a:latin typeface="Times New Roman" pitchFamily="18" charset="0"/>
                <a:cs typeface="Times New Roman" pitchFamily="18" charset="0"/>
              </a:rPr>
              <a:t>Tabara de la Magura este rodul stradaniilor depuse de autoritatile judetului Buzau si de Uniunea Artistilor Plastici din </a:t>
            </a:r>
            <a:r>
              <a:rPr lang="ro-RO" sz="2200" b="1" u="sng" dirty="0" smtClean="0">
                <a:solidFill>
                  <a:srgbClr val="FFFF00"/>
                </a:solidFill>
                <a:latin typeface="Times New Roman" pitchFamily="18" charset="0"/>
                <a:cs typeface="Times New Roman" pitchFamily="18" charset="0"/>
              </a:rPr>
              <a:t>Romania</a:t>
            </a:r>
            <a:r>
              <a:rPr lang="ro-RO" sz="2200" b="1" dirty="0" smtClean="0">
                <a:solidFill>
                  <a:srgbClr val="FFFF00"/>
                </a:solidFill>
                <a:latin typeface="Times New Roman" pitchFamily="18" charset="0"/>
                <a:cs typeface="Times New Roman" pitchFamily="18" charset="0"/>
              </a:rPr>
              <a:t> si a avut, inca de la inceput, o conceptie unitara simbolica. Sufletul, organizatorul si liantul acestei tabere a fost sculptorul Gheorghe Coman. In 1970, cand a fost infiintata, urma sa marcheze cele 16 veacuri de atestare documentara a Buzaului. A fost programata ca vreme de 16 ani 16 sculptori, mereu altii, sa vina sa lucreze in poienile Magurii.</a:t>
            </a:r>
            <a:br>
              <a:rPr lang="ro-RO" sz="2200" b="1" dirty="0" smtClean="0">
                <a:solidFill>
                  <a:srgbClr val="FFFF00"/>
                </a:solidFill>
                <a:latin typeface="Times New Roman" pitchFamily="18" charset="0"/>
                <a:cs typeface="Times New Roman" pitchFamily="18" charset="0"/>
              </a:rPr>
            </a:br>
            <a:r>
              <a:rPr lang="ro-RO" sz="2200" b="1" dirty="0" smtClean="0">
                <a:solidFill>
                  <a:srgbClr val="FFFF00"/>
                </a:solidFill>
                <a:latin typeface="Times New Roman" pitchFamily="18" charset="0"/>
                <a:cs typeface="Times New Roman" pitchFamily="18" charset="0"/>
              </a:rPr>
              <a:t>Zis si facut. In cei 16 ani, in lunile august si septembrie, pe dealurile Magurii s-a sculptat intens, iar cand fenomenul s-a incheiat, au ramas aici 256 de lucrari in piatra, pe care unii critici de arta chiar le socotesc capodopere, ce se intind pe 21 ha. Artistilor nu li s-a impus o tema anume, lucru rarisim in epoca, fiecare creand in functie de blocul de piatra ce-i revenea prin tragere la sorti. Au lucrat, la Magura, 163 de sculptori, pentru a intregi cu o noua opera poiana pusa la dispozitie. In cadru festiv, la fata locului, cei 16 artisti donau judetului cele 16 lucrari. Alaturi de artisti au lucrat si renumiti cioplitori in piatra din satele apropiate, Magura si Ciuta. </a:t>
            </a:r>
            <a:r>
              <a:rPr lang="ro-RO" sz="2400" b="1" dirty="0" smtClean="0">
                <a:solidFill>
                  <a:srgbClr val="FFFF00"/>
                </a:solidFill>
                <a:latin typeface="Times New Roman" pitchFamily="18" charset="0"/>
                <a:cs typeface="Times New Roman" pitchFamily="18" charset="0"/>
              </a:rPr>
              <a:t/>
            </a:r>
            <a:br>
              <a:rPr lang="ro-RO" sz="2400" b="1" dirty="0" smtClean="0">
                <a:solidFill>
                  <a:srgbClr val="FFFF00"/>
                </a:solidFill>
                <a:latin typeface="Times New Roman" pitchFamily="18" charset="0"/>
                <a:cs typeface="Times New Roman" pitchFamily="18" charset="0"/>
              </a:rPr>
            </a:br>
            <a:endParaRPr lang="ro-RO" sz="2400" b="1" dirty="0">
              <a:solidFill>
                <a:srgbClr val="FFFF00"/>
              </a:solidFill>
              <a:latin typeface="Times New Roman" pitchFamily="18" charset="0"/>
              <a:cs typeface="Times New Roman" pitchFamily="18" charset="0"/>
            </a:endParaRPr>
          </a:p>
        </p:txBody>
      </p:sp>
    </p:spTree>
  </p:cSld>
  <p:clrMapOvr>
    <a:masterClrMapping/>
  </p:clrMapOvr>
  <p:transition advTm="29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9" name="Picture 1" descr="D:\TABARA DE SCLUPTIRA MAGURA\P409027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advTm="782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5" name="Picture 1" descr="D:\TABARA DE SCLUPTIRA MAGURA\P4030756.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p:spPr>
      </p:pic>
    </p:spTree>
  </p:cSld>
  <p:clrMapOvr>
    <a:masterClrMapping/>
  </p:clrMapOvr>
  <p:transition advTm="8875"/>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618"/>
        </a:solidFill>
        <a:effectLst/>
      </p:bgPr>
    </p:bg>
    <p:spTree>
      <p:nvGrpSpPr>
        <p:cNvPr id="1" name=""/>
        <p:cNvGrpSpPr/>
        <p:nvPr/>
      </p:nvGrpSpPr>
      <p:grpSpPr>
        <a:xfrm>
          <a:off x="0" y="0"/>
          <a:ext cx="0" cy="0"/>
          <a:chOff x="0" y="0"/>
          <a:chExt cx="0" cy="0"/>
        </a:xfrm>
      </p:grpSpPr>
      <p:pic>
        <p:nvPicPr>
          <p:cNvPr id="19459" name="Picture 3" descr="D:\TABARA DE SCLUPTIRA MAGURA\tabara_de_sculptura_magura_25.jpg"/>
          <p:cNvPicPr>
            <a:picLocks noChangeAspect="1" noChangeArrowheads="1"/>
          </p:cNvPicPr>
          <p:nvPr/>
        </p:nvPicPr>
        <p:blipFill>
          <a:blip r:embed="rId2" cstate="print"/>
          <a:srcRect t="16852" r="467" b="22773"/>
          <a:stretch>
            <a:fillRect/>
          </a:stretch>
        </p:blipFill>
        <p:spPr bwMode="auto">
          <a:xfrm>
            <a:off x="827584" y="31"/>
            <a:ext cx="7560840" cy="6857969"/>
          </a:xfrm>
          <a:prstGeom prst="rect">
            <a:avLst/>
          </a:prstGeom>
          <a:ln>
            <a:noFill/>
          </a:ln>
          <a:effectLst>
            <a:softEdge rad="112500"/>
          </a:effectLst>
        </p:spPr>
      </p:pic>
    </p:spTree>
  </p:cSld>
  <p:clrMapOvr>
    <a:masterClrMapping/>
  </p:clrMapOvr>
  <p:transition advTm="987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618"/>
        </a:solidFill>
        <a:effectLst/>
      </p:bgPr>
    </p:bg>
    <p:spTree>
      <p:nvGrpSpPr>
        <p:cNvPr id="1" name=""/>
        <p:cNvGrpSpPr/>
        <p:nvPr/>
      </p:nvGrpSpPr>
      <p:grpSpPr>
        <a:xfrm>
          <a:off x="0" y="0"/>
          <a:ext cx="0" cy="0"/>
          <a:chOff x="0" y="0"/>
          <a:chExt cx="0" cy="0"/>
        </a:xfrm>
      </p:grpSpPr>
      <p:pic>
        <p:nvPicPr>
          <p:cNvPr id="4" name="Picture 2" descr="D:\TABARA DE SCLUPTIRA MAGURA\tabara_de_sculptura_magura_24.jpg"/>
          <p:cNvPicPr>
            <a:picLocks noChangeAspect="1" noChangeArrowheads="1"/>
          </p:cNvPicPr>
          <p:nvPr/>
        </p:nvPicPr>
        <p:blipFill>
          <a:blip r:embed="rId2" cstate="print"/>
          <a:srcRect t="9423" b="11719"/>
          <a:stretch>
            <a:fillRect/>
          </a:stretch>
        </p:blipFill>
        <p:spPr bwMode="auto">
          <a:xfrm>
            <a:off x="1187624" y="0"/>
            <a:ext cx="6522454" cy="6858000"/>
          </a:xfrm>
          <a:prstGeom prst="rect">
            <a:avLst/>
          </a:prstGeom>
          <a:ln>
            <a:noFill/>
          </a:ln>
          <a:effectLst>
            <a:softEdge rad="112500"/>
          </a:effectLst>
        </p:spPr>
      </p:pic>
    </p:spTree>
  </p:cSld>
  <p:clrMapOvr>
    <a:masterClrMapping/>
  </p:clrMapOvr>
  <p:transition advTm="8641"/>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D:\TABARA DE SCLUPTIRA MAGURA\Tabara_de_sculptura_Magur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advTm="8219"/>
  <p:timing>
    <p:tnLst>
      <p:par>
        <p:cTn id="1" dur="indefinite" restart="never" nodeType="tmRoot"/>
      </p:par>
    </p:tnLst>
  </p:timing>
</p:sld>
</file>

<file path=ppt/theme/theme1.xml><?xml version="1.0" encoding="utf-8"?>
<a:theme xmlns:a="http://schemas.openxmlformats.org/drawingml/2006/main" name="TABARA DE LA MAGURA BUZA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TABARA DE LA MAGURA BUZAU</Template>
  <TotalTime>11</TotalTime>
  <Words>199</Words>
  <Application>Microsoft Office PowerPoint</Application>
  <PresentationFormat>On-screen Show (4:3)</PresentationFormat>
  <Paragraphs>21</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TABARA DE LA MAGURA BUZAU</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acasa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pany</dc:creator>
  <cp:lastModifiedBy>AlexB</cp:lastModifiedBy>
  <cp:revision>3</cp:revision>
  <dcterms:created xsi:type="dcterms:W3CDTF">2011-12-16T18:55:03Z</dcterms:created>
  <dcterms:modified xsi:type="dcterms:W3CDTF">2011-12-18T13:08:09Z</dcterms:modified>
</cp:coreProperties>
</file>