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6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7A87-EC4D-487C-AD71-F7C80C17E9F5}" type="datetimeFigureOut">
              <a:rPr lang="ro-RO" smtClean="0"/>
              <a:pPr/>
              <a:t>25.11.2018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EF23-9AEF-4AD8-9329-C27E05D2820B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461453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7A87-EC4D-487C-AD71-F7C80C17E9F5}" type="datetimeFigureOut">
              <a:rPr lang="ro-RO" smtClean="0"/>
              <a:pPr/>
              <a:t>25.11.2018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EF23-9AEF-4AD8-9329-C27E05D2820B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15909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7A87-EC4D-487C-AD71-F7C80C17E9F5}" type="datetimeFigureOut">
              <a:rPr lang="ro-RO" smtClean="0"/>
              <a:pPr/>
              <a:t>25.11.2018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EF23-9AEF-4AD8-9329-C27E05D2820B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463881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7A87-EC4D-487C-AD71-F7C80C17E9F5}" type="datetimeFigureOut">
              <a:rPr lang="ro-RO" smtClean="0"/>
              <a:pPr/>
              <a:t>25.11.2018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EF23-9AEF-4AD8-9329-C27E05D2820B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55676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7A87-EC4D-487C-AD71-F7C80C17E9F5}" type="datetimeFigureOut">
              <a:rPr lang="ro-RO" smtClean="0"/>
              <a:pPr/>
              <a:t>25.11.2018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EF23-9AEF-4AD8-9329-C27E05D2820B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424405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7A87-EC4D-487C-AD71-F7C80C17E9F5}" type="datetimeFigureOut">
              <a:rPr lang="ro-RO" smtClean="0"/>
              <a:pPr/>
              <a:t>25.11.2018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EF23-9AEF-4AD8-9329-C27E05D2820B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959980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7A87-EC4D-487C-AD71-F7C80C17E9F5}" type="datetimeFigureOut">
              <a:rPr lang="ro-RO" smtClean="0"/>
              <a:pPr/>
              <a:t>25.11.2018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EF23-9AEF-4AD8-9329-C27E05D2820B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404105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7A87-EC4D-487C-AD71-F7C80C17E9F5}" type="datetimeFigureOut">
              <a:rPr lang="ro-RO" smtClean="0"/>
              <a:pPr/>
              <a:t>25.11.2018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EF23-9AEF-4AD8-9329-C27E05D2820B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47488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7A87-EC4D-487C-AD71-F7C80C17E9F5}" type="datetimeFigureOut">
              <a:rPr lang="ro-RO" smtClean="0"/>
              <a:pPr/>
              <a:t>25.11.2018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EF23-9AEF-4AD8-9329-C27E05D2820B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771921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7A87-EC4D-487C-AD71-F7C80C17E9F5}" type="datetimeFigureOut">
              <a:rPr lang="ro-RO" smtClean="0"/>
              <a:pPr/>
              <a:t>25.11.2018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EF23-9AEF-4AD8-9329-C27E05D2820B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71134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7A87-EC4D-487C-AD71-F7C80C17E9F5}" type="datetimeFigureOut">
              <a:rPr lang="ro-RO" smtClean="0"/>
              <a:pPr/>
              <a:t>25.11.2018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EF23-9AEF-4AD8-9329-C27E05D2820B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93908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47A87-EC4D-487C-AD71-F7C80C17E9F5}" type="datetimeFigureOut">
              <a:rPr lang="ro-RO" smtClean="0"/>
              <a:pPr/>
              <a:t>25.11.2018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8EF23-9AEF-4AD8-9329-C27E05D2820B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75576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63"/>
            <a:ext cx="12192000" cy="685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9184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63"/>
            <a:ext cx="12192000" cy="685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5082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0521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106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00" y="2362201"/>
            <a:ext cx="90424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63"/>
            <a:ext cx="12192000" cy="685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63"/>
            <a:ext cx="12192000" cy="685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005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63"/>
            <a:ext cx="12192000" cy="685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1120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8584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63"/>
            <a:ext cx="12192000" cy="685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8563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0595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63"/>
            <a:ext cx="12192000" cy="685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4750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63"/>
            <a:ext cx="12192000" cy="685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5312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Donea Gheorghe</dc:creator>
  <cp:lastModifiedBy>A</cp:lastModifiedBy>
  <cp:revision>2</cp:revision>
  <dcterms:created xsi:type="dcterms:W3CDTF">2018-11-21T14:37:44Z</dcterms:created>
  <dcterms:modified xsi:type="dcterms:W3CDTF">2018-11-25T15:58:16Z</dcterms:modified>
</cp:coreProperties>
</file>