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 varScale="1">
        <p:scale>
          <a:sx n="77" d="100"/>
          <a:sy n="77" d="100"/>
        </p:scale>
        <p:origin x="132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B450-0E95-4939-A09D-A6D61638A8D3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0DB6-E83F-4171-BE19-02909A0DB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96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B450-0E95-4939-A09D-A6D61638A8D3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0DB6-E83F-4171-BE19-02909A0DB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57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B450-0E95-4939-A09D-A6D61638A8D3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0DB6-E83F-4171-BE19-02909A0DB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134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B450-0E95-4939-A09D-A6D61638A8D3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0DB6-E83F-4171-BE19-02909A0DB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59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B450-0E95-4939-A09D-A6D61638A8D3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0DB6-E83F-4171-BE19-02909A0DB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50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B450-0E95-4939-A09D-A6D61638A8D3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0DB6-E83F-4171-BE19-02909A0DB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34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B450-0E95-4939-A09D-A6D61638A8D3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0DB6-E83F-4171-BE19-02909A0DB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79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B450-0E95-4939-A09D-A6D61638A8D3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0DB6-E83F-4171-BE19-02909A0DB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17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B450-0E95-4939-A09D-A6D61638A8D3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0DB6-E83F-4171-BE19-02909A0DB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33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B450-0E95-4939-A09D-A6D61638A8D3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0DB6-E83F-4171-BE19-02909A0DB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75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7B450-0E95-4939-A09D-A6D61638A8D3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00DB6-E83F-4171-BE19-02909A0DB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38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7B450-0E95-4939-A09D-A6D61638A8D3}" type="datetimeFigureOut">
              <a:rPr lang="en-US" smtClean="0"/>
              <a:t>8/24/2019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00DB6-E83F-4171-BE19-02909A0DB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0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08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11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395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25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28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11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08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01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6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58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22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91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94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09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37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39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44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45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7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21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69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51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35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Gheorghe Donea</cp:lastModifiedBy>
  <cp:revision>23</cp:revision>
  <dcterms:created xsi:type="dcterms:W3CDTF">2019-08-21T17:23:23Z</dcterms:created>
  <dcterms:modified xsi:type="dcterms:W3CDTF">2019-08-24T02:33:04Z</dcterms:modified>
</cp:coreProperties>
</file>