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5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1F67-23EA-4550-8D3E-D48DD03E43D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DAF8-CAD7-4964-8F9E-A07ED57B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11</cp:revision>
  <dcterms:created xsi:type="dcterms:W3CDTF">2019-10-02T03:18:20Z</dcterms:created>
  <dcterms:modified xsi:type="dcterms:W3CDTF">2019-10-02T13:52:51Z</dcterms:modified>
</cp:coreProperties>
</file>