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268" r:id="rId3"/>
    <p:sldId id="267" r:id="rId4"/>
    <p:sldId id="275" r:id="rId5"/>
    <p:sldId id="274" r:id="rId6"/>
    <p:sldId id="276" r:id="rId7"/>
    <p:sldId id="273" r:id="rId8"/>
    <p:sldId id="278" r:id="rId9"/>
    <p:sldId id="266" r:id="rId10"/>
    <p:sldId id="256" r:id="rId11"/>
    <p:sldId id="257" r:id="rId12"/>
    <p:sldId id="271" r:id="rId13"/>
    <p:sldId id="277" r:id="rId14"/>
    <p:sldId id="264" r:id="rId15"/>
    <p:sldId id="259" r:id="rId16"/>
    <p:sldId id="263" r:id="rId17"/>
    <p:sldId id="261" r:id="rId18"/>
    <p:sldId id="272" r:id="rId19"/>
    <p:sldId id="270" r:id="rId20"/>
    <p:sldId id="265" r:id="rId21"/>
    <p:sldId id="279" r:id="rId2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5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8EC7-F0C2-4AAB-8C3B-AD4000645AAE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A7422-630F-4836-8B9B-CE0B5716825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AD590-B9DC-4885-8CF7-D662DD37CE79}" type="datetimeFigureOut">
              <a:rPr lang="ro-RO" smtClean="0"/>
              <a:pPr/>
              <a:t>23.06.2011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83B9C5-2A2F-4F49-B2B5-7ADFADFB75C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9386932-l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ed0324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285992"/>
            <a:ext cx="3318854" cy="457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500702"/>
            <a:ext cx="8001056" cy="100013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urlz MT" pitchFamily="82" charset="0"/>
              </a:rPr>
              <a:t>FLORI</a:t>
            </a:r>
            <a:r>
              <a:rPr lang="en-US" sz="4800" dirty="0" smtClean="0">
                <a:solidFill>
                  <a:srgbClr val="FF0000"/>
                </a:solidFill>
              </a:rPr>
              <a:t>   </a:t>
            </a:r>
            <a:r>
              <a:rPr lang="en-US" sz="4800" dirty="0" smtClean="0">
                <a:solidFill>
                  <a:srgbClr val="FF0000"/>
                </a:solidFill>
                <a:latin typeface="Curlz MT" pitchFamily="82" charset="0"/>
              </a:rPr>
              <a:t>DE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Curlz MT" pitchFamily="82" charset="0"/>
              </a:rPr>
              <a:t>MAC</a:t>
            </a:r>
            <a:endParaRPr lang="ro-RO" sz="4800" dirty="0">
              <a:solidFill>
                <a:srgbClr val="FF0000"/>
              </a:solidFill>
              <a:latin typeface="Curlz MT" pitchFamily="82" charset="0"/>
            </a:endParaRPr>
          </a:p>
        </p:txBody>
      </p:sp>
      <p:pic>
        <p:nvPicPr>
          <p:cNvPr id="8" name="Picture 7" descr="imvte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57166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  <p:sndAc>
      <p:stSnd loop="1">
        <p:snd r:embed="rId2" name="YouTube- ANDRE RIEU  - Nachtigall Serenad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 descr="99StunningImagesThatRefreshYourMind7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3414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Picture 4" descr="j04339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287172" y="3786190"/>
            <a:ext cx="147645" cy="147645"/>
          </a:xfrm>
          <a:prstGeom prst="rect">
            <a:avLst/>
          </a:prstGeom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red-tanager_12759_600x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24529dvqj6xlo5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1242">
            <a:off x="6948817" y="4169901"/>
            <a:ext cx="466176" cy="438753"/>
          </a:xfrm>
          <a:prstGeom prst="rect">
            <a:avLst/>
          </a:prstGeom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2909014-m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0827" cy="6858000"/>
          </a:xfrm>
        </p:spPr>
      </p:pic>
      <p:pic>
        <p:nvPicPr>
          <p:cNvPr id="5" name="Picture 4" descr="27xjml3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500174"/>
            <a:ext cx="1128354" cy="1000132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Animals-Wallpapers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470886791_a2961a93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7426" cy="6858000"/>
          </a:xfrm>
        </p:spPr>
      </p:pic>
    </p:spTree>
  </p:cSld>
  <p:clrMapOvr>
    <a:masterClrMapping/>
  </p:clrMapOvr>
  <p:transition spd="slow" advTm="8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499998_larg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286808" cy="5929354"/>
          </a:xfrm>
        </p:spPr>
      </p:pic>
      <p:pic>
        <p:nvPicPr>
          <p:cNvPr id="5" name="Picture 4" descr="2342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143380"/>
            <a:ext cx="404813" cy="533401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2977732-m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Albino Peac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8285" cy="6858000"/>
          </a:xfrm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2982972-m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7209366_58e2607e21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358246" cy="6134877"/>
          </a:xfrm>
        </p:spPr>
      </p:pic>
      <p:pic>
        <p:nvPicPr>
          <p:cNvPr id="5" name="Picture 4" descr="21csh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5072074"/>
            <a:ext cx="785818" cy="392909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00_20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29454" y="3786190"/>
            <a:ext cx="2214546" cy="1071569"/>
          </a:xfrm>
        </p:spPr>
        <p:txBody>
          <a:bodyPr/>
          <a:lstStyle/>
          <a:p>
            <a:fld id="{F0031486-A896-4F07-AD6E-23666C7883AC}" type="datetime1">
              <a:rPr lang="ro-RO" smtClean="0">
                <a:solidFill>
                  <a:srgbClr val="FFFF00"/>
                </a:solidFill>
              </a:rPr>
              <a:pPr/>
              <a:t>23.06.2011</a:t>
            </a:fld>
            <a:r>
              <a:rPr lang="en-US" dirty="0" smtClean="0"/>
              <a:t>     </a:t>
            </a:r>
            <a:r>
              <a:rPr lang="en-US" dirty="0" smtClean="0">
                <a:solidFill>
                  <a:srgbClr val="FFFF00"/>
                </a:solidFill>
              </a:rPr>
              <a:t>Claudia</a:t>
            </a:r>
            <a:endParaRPr lang="ro-RO" dirty="0">
              <a:solidFill>
                <a:srgbClr val="FFFF00"/>
              </a:solidFill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3786190"/>
            <a:ext cx="614364" cy="71675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720" y="5072074"/>
            <a:ext cx="7072362" cy="2071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Lucida Calligraphy" pitchFamily="66" charset="0"/>
              </a:rPr>
              <a:t>Muzica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 :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Andre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Lucida Calligraphy" pitchFamily="66" charset="0"/>
              </a:rPr>
              <a:t>Rieu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 ~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Lucida Calligraphy" pitchFamily="66" charset="0"/>
              </a:rPr>
              <a:t>~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Lucida Calligraphy" pitchFamily="66" charset="0"/>
              </a:rPr>
              <a:t>Nachtigall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Serenade</a:t>
            </a:r>
            <a:endParaRPr lang="ro-RO" sz="28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2071678"/>
            <a:ext cx="142876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</a:t>
            </a:r>
            <a:endParaRPr lang="ro-RO" sz="40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538683382_5f46ca7fb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7" y="321447"/>
            <a:ext cx="8358246" cy="6179388"/>
          </a:xfrm>
        </p:spPr>
      </p:pic>
      <p:pic>
        <p:nvPicPr>
          <p:cNvPr id="5" name="Picture 4" descr="flyingbi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214422"/>
            <a:ext cx="1685927" cy="851148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tumblr_lk2go2138x1qj3ls9o1_5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6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b47c67281288c1bdeb34aea783915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919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poppies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076170" cy="6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95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4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473352-l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yingbird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357430"/>
            <a:ext cx="4476750" cy="885825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95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611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65741672_95ee776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269832"/>
          </a:xfrm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14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13</cp:revision>
  <dcterms:created xsi:type="dcterms:W3CDTF">2011-05-23T17:12:30Z</dcterms:created>
  <dcterms:modified xsi:type="dcterms:W3CDTF">2011-06-23T18:01:02Z</dcterms:modified>
</cp:coreProperties>
</file>