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9974-51E9-4C77-B2CF-E877492FFEB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BCB7-484C-443F-88CC-8EDF5814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6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4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14</cp:revision>
  <dcterms:created xsi:type="dcterms:W3CDTF">2019-10-09T03:53:18Z</dcterms:created>
  <dcterms:modified xsi:type="dcterms:W3CDTF">2019-10-09T15:23:55Z</dcterms:modified>
</cp:coreProperties>
</file>