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2" r:id="rId5"/>
    <p:sldId id="266" r:id="rId6"/>
    <p:sldId id="280" r:id="rId7"/>
    <p:sldId id="330" r:id="rId8"/>
    <p:sldId id="271" r:id="rId9"/>
    <p:sldId id="272" r:id="rId10"/>
    <p:sldId id="342" r:id="rId11"/>
    <p:sldId id="348" r:id="rId12"/>
    <p:sldId id="302" r:id="rId13"/>
    <p:sldId id="299" r:id="rId14"/>
    <p:sldId id="288" r:id="rId15"/>
    <p:sldId id="316" r:id="rId16"/>
    <p:sldId id="346" r:id="rId17"/>
    <p:sldId id="311" r:id="rId18"/>
    <p:sldId id="314" r:id="rId19"/>
    <p:sldId id="300" r:id="rId20"/>
    <p:sldId id="319" r:id="rId21"/>
    <p:sldId id="315" r:id="rId22"/>
    <p:sldId id="344" r:id="rId23"/>
    <p:sldId id="336" r:id="rId24"/>
    <p:sldId id="347" r:id="rId25"/>
    <p:sldId id="339" r:id="rId26"/>
    <p:sldId id="345" r:id="rId27"/>
    <p:sldId id="343" r:id="rId28"/>
    <p:sldId id="282" r:id="rId29"/>
    <p:sldId id="267" r:id="rId30"/>
    <p:sldId id="277" r:id="rId31"/>
    <p:sldId id="285" r:id="rId32"/>
    <p:sldId id="279" r:id="rId33"/>
    <p:sldId id="261" r:id="rId34"/>
    <p:sldId id="286" r:id="rId35"/>
    <p:sldId id="270" r:id="rId36"/>
    <p:sldId id="293" r:id="rId37"/>
    <p:sldId id="264" r:id="rId38"/>
    <p:sldId id="268" r:id="rId39"/>
    <p:sldId id="269" r:id="rId40"/>
    <p:sldId id="260" r:id="rId41"/>
    <p:sldId id="263" r:id="rId42"/>
    <p:sldId id="275" r:id="rId43"/>
    <p:sldId id="259" r:id="rId44"/>
    <p:sldId id="283" r:id="rId45"/>
    <p:sldId id="291" r:id="rId46"/>
    <p:sldId id="278" r:id="rId47"/>
    <p:sldId id="349" r:id="rId48"/>
    <p:sldId id="274" r:id="rId49"/>
    <p:sldId id="324" r:id="rId50"/>
    <p:sldId id="298" r:id="rId51"/>
    <p:sldId id="273" r:id="rId52"/>
    <p:sldId id="284" r:id="rId53"/>
    <p:sldId id="281" r:id="rId54"/>
    <p:sldId id="287" r:id="rId55"/>
    <p:sldId id="276" r:id="rId56"/>
    <p:sldId id="292" r:id="rId57"/>
    <p:sldId id="294" r:id="rId58"/>
    <p:sldId id="297" r:id="rId59"/>
    <p:sldId id="295" r:id="rId60"/>
    <p:sldId id="296" r:id="rId61"/>
    <p:sldId id="301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2" r:id="rId70"/>
    <p:sldId id="313" r:id="rId71"/>
    <p:sldId id="317" r:id="rId72"/>
    <p:sldId id="318" r:id="rId73"/>
    <p:sldId id="320" r:id="rId74"/>
    <p:sldId id="322" r:id="rId75"/>
    <p:sldId id="323" r:id="rId76"/>
    <p:sldId id="321" r:id="rId77"/>
    <p:sldId id="333" r:id="rId78"/>
    <p:sldId id="332" r:id="rId79"/>
    <p:sldId id="335" r:id="rId80"/>
    <p:sldId id="334" r:id="rId81"/>
    <p:sldId id="337" r:id="rId82"/>
    <p:sldId id="325" r:id="rId83"/>
    <p:sldId id="326" r:id="rId84"/>
    <p:sldId id="331" r:id="rId85"/>
    <p:sldId id="327" r:id="rId86"/>
    <p:sldId id="329" r:id="rId87"/>
    <p:sldId id="328" r:id="rId88"/>
    <p:sldId id="338" r:id="rId89"/>
    <p:sldId id="340" r:id="rId90"/>
    <p:sldId id="341" r:id="rId91"/>
    <p:sldId id="350" r:id="rId9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91EFB-863A-4ABC-8DF4-911E09F03A42}" type="datetimeFigureOut">
              <a:rPr lang="en-US" smtClean="0"/>
              <a:pPr/>
              <a:t>5/8/2011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05EE3E-F24A-4CCF-BA91-B4EDD00A7D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91EFB-863A-4ABC-8DF4-911E09F03A42}" type="datetimeFigureOut">
              <a:rPr lang="en-US" smtClean="0"/>
              <a:pPr/>
              <a:t>5/8/2011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05EE3E-F24A-4CCF-BA91-B4EDD00A7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91EFB-863A-4ABC-8DF4-911E09F03A42}" type="datetimeFigureOut">
              <a:rPr lang="en-US" smtClean="0"/>
              <a:pPr/>
              <a:t>5/8/2011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05EE3E-F24A-4CCF-BA91-B4EDD00A7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91EFB-863A-4ABC-8DF4-911E09F03A42}" type="datetimeFigureOut">
              <a:rPr lang="en-US" smtClean="0"/>
              <a:pPr/>
              <a:t>5/8/2011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05EE3E-F24A-4CCF-BA91-B4EDD00A7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91EFB-863A-4ABC-8DF4-911E09F03A42}" type="datetimeFigureOut">
              <a:rPr lang="en-US" smtClean="0"/>
              <a:pPr/>
              <a:t>5/8/2011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05EE3E-F24A-4CCF-BA91-B4EDD00A7D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91EFB-863A-4ABC-8DF4-911E09F03A42}" type="datetimeFigureOut">
              <a:rPr lang="en-US" smtClean="0"/>
              <a:pPr/>
              <a:t>5/8/2011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05EE3E-F24A-4CCF-BA91-B4EDD00A7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91EFB-863A-4ABC-8DF4-911E09F03A42}" type="datetimeFigureOut">
              <a:rPr lang="en-US" smtClean="0"/>
              <a:pPr/>
              <a:t>5/8/2011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05EE3E-F24A-4CCF-BA91-B4EDD00A7D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91EFB-863A-4ABC-8DF4-911E09F03A42}" type="datetimeFigureOut">
              <a:rPr lang="en-US" smtClean="0"/>
              <a:pPr/>
              <a:t>5/8/2011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05EE3E-F24A-4CCF-BA91-B4EDD00A7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91EFB-863A-4ABC-8DF4-911E09F03A42}" type="datetimeFigureOut">
              <a:rPr lang="en-US" smtClean="0"/>
              <a:pPr/>
              <a:t>5/8/2011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05EE3E-F24A-4CCF-BA91-B4EDD00A7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591EFB-863A-4ABC-8DF4-911E09F03A42}" type="datetimeFigureOut">
              <a:rPr lang="en-US" smtClean="0"/>
              <a:pPr/>
              <a:t>5/8/2011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05EE3E-F24A-4CCF-BA91-B4EDD00A7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E591EFB-863A-4ABC-8DF4-911E09F03A42}" type="datetimeFigureOut">
              <a:rPr lang="en-US" smtClean="0"/>
              <a:pPr/>
              <a:t>5/8/2011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C05EE3E-F24A-4CCF-BA91-B4EDD00A7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E591EFB-863A-4ABC-8DF4-911E09F03A42}" type="datetimeFigureOut">
              <a:rPr lang="en-US" smtClean="0"/>
              <a:pPr/>
              <a:t>5/8/2011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C05EE3E-F24A-4CCF-BA91-B4EDD00A7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 advClick="0" advTm="1000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RSACHE\Desktop\diverse\melodii%20wav\Monasticism-Orthodox%20Church.wav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RSACHE\Desktop\diverse\ORTO ppt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6019800" cy="57912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943600" y="609600"/>
            <a:ext cx="3200400" cy="5867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 </a:t>
            </a:r>
            <a:r>
              <a:rPr kumimoji="0" lang="en-US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judecati</a:t>
            </a: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ca </a:t>
            </a:r>
            <a:r>
              <a:rPr kumimoji="0" lang="en-US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</a:t>
            </a: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nu </a:t>
            </a:r>
            <a:r>
              <a:rPr kumimoji="0" lang="en-US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fiti</a:t>
            </a: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judecati</a:t>
            </a: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en-US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Caci</a:t>
            </a: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 </a:t>
            </a:r>
            <a:r>
              <a:rPr kumimoji="0" lang="en-US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judecata</a:t>
            </a: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 care </a:t>
            </a:r>
            <a:r>
              <a:rPr kumimoji="0" lang="en-US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judecati</a:t>
            </a: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veti</a:t>
            </a: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</a:t>
            </a: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judecati</a:t>
            </a: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</a:t>
            </a: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 </a:t>
            </a:r>
            <a:r>
              <a:rPr kumimoji="0" lang="en-US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masura</a:t>
            </a: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 care </a:t>
            </a:r>
            <a:r>
              <a:rPr kumimoji="0" lang="en-US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masurati</a:t>
            </a: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vi se </a:t>
            </a:r>
            <a:r>
              <a:rPr kumimoji="0" lang="en-US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</a:t>
            </a: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masura</a:t>
            </a: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.”</a:t>
            </a:r>
            <a:endParaRPr kumimoji="0" lang="en-US" sz="32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Monasticism-Orthodox Church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URSACHE\Desktop\diverse\ORTO ppt\schitul sfantul ioan rusul.jpgf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0"/>
            <a:ext cx="51054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838200"/>
            <a:ext cx="3505200" cy="556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Inima are ratiuni pe care ratiunea nu le poate cunoaste.</a:t>
            </a:r>
            <a:endParaRPr kumimoji="0" lang="en-US" sz="48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RSACHE\Desktop\diverse\ORTO ppt\51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102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486400" y="990600"/>
            <a:ext cx="3657600" cy="5867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“Cine tine la viata lui o va pierde, iar cine-si pierde viata pentru Mine o va gasi.”</a:t>
            </a:r>
            <a:endParaRPr kumimoji="0" lang="en-US" sz="44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URSACHE\Desktop\diverse\ORTO ppt\56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92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0" y="0"/>
            <a:ext cx="3352800" cy="4495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 cuiele si piroanele, ci dragostea l-a tinut pe Hristos tintuit pe Cruce!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5400" y="4572000"/>
            <a:ext cx="4038600" cy="1752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“Te iubesc cu o iubire vesnica.”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URSACHE\Desktop\diverse\ORTO ppt\55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5867400" cy="60198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0" y="381000"/>
            <a:ext cx="3048000" cy="59436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Noi vrem Taborul fara a trece pe la Golgota - “Bine este noua sa fim aici”-</a:t>
            </a:r>
            <a:r>
              <a:rPr kumimoji="0" lang="en-US" sz="4000" b="0" i="0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dar nu  - “ia-ti crucea ta si urmeaza-mi Mie “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RSACHE\Desktop\diverse\ORTO ppt\51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5344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URSACHE\Desktop\diverse\ORTO ppt\Bateti si vi se va deschide vo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267200" y="228600"/>
            <a:ext cx="4876800" cy="6629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kumimoji="0" lang="en-US" sz="45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Iata, stau la usa si bat; de va auzi cineva glasul Meu si va deschide usa, voi intra la el si voi cina cu el si el cu Mine”</a:t>
            </a:r>
            <a:endParaRPr kumimoji="0" lang="en-US" sz="45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Users\URSACHE\Desktop\diverse\ORTO ppt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4876800" cy="60198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257800" y="304800"/>
            <a:ext cx="3886200" cy="655320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Peste fericiri apuse, tinde mila Ta Iisuse, cei din inchisori, te asteapta in zori, sa le aduci lumina, pieptul lor suspina : “O Iisuse Imparate, iarta lacrimi si pacate, vi sa-nchizi usor ranile ce dor, visul ni-l descuie, noi te-om astepta caci pe crucea Ta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stam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batuti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cuie.”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URSACHE\Desktop\diverse\ORTO ppt\58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609600"/>
            <a:ext cx="41910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 exista zidire sub soare care sa dureze fara Dumnezeu.</a:t>
            </a:r>
            <a:endParaRPr kumimoji="0" lang="en-US" sz="54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URSACHE\Desktop\diverse\ORTO ppt\129127501066405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0"/>
            <a:ext cx="4953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609600"/>
            <a:ext cx="3429000" cy="5715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Trebuie sa infruntam pacatul pana la sange. Sa avem rabdare pana la sfarsit. Cel ce va rabda pana la sfarsit acela se va mantui.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URSACHE\Desktop\diverse\ORTO ppt\557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800600" y="609600"/>
            <a:ext cx="4038600" cy="6248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“Intru aceasta vor cunoaste toti ca sunteti ucenicii Mei, daca veti avea dragoste unii fata de altii.”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RSACHE\Desktop\diverse\ORTO ppt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105400" cy="6857999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105400" y="457200"/>
            <a:ext cx="4038600" cy="64008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 nu va infricosati intru nimic…caci voua vi s-a daruit…nu numai sa credeti intru El, ci sa patimiti intru El, ducand aceeasi lupta…in iubire nu este frica ci iubirea adevarata alunga frica.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URSACHE\Desktop\diverse\ORTO ppt\DSCF0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6019800" cy="55626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19800" y="914400"/>
            <a:ext cx="3124200" cy="5638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 vezi cu inima, asta inseamna dragostea. Sa-l vezi pe Dumnezeu cu inima, iata cea mai mare izbanda a crestinului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URSACHE\Desktop\diverse\ORTO ppt\a-monk-prays-in-the-decani-orthodox-monast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762000"/>
            <a:ext cx="6324600" cy="56388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838200"/>
            <a:ext cx="3048000" cy="5486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“Veniti la mine toti cei osteniti si impovarati si Eu va voi da odihna</a:t>
            </a:r>
            <a:r>
              <a:rPr lang="en-US" sz="40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”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Users\URSACHE\Desktop\diverse\ORTO ppt\sofian20boghi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95800" y="990600"/>
            <a:ext cx="4648200" cy="5334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Inima omului gandeste la calea lui, dar numai Domnul poarta pasii lui.</a:t>
            </a:r>
            <a:endParaRPr kumimoji="0" lang="en-US" sz="48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URSACHE\Desktop\diverse\ORTO ppt\parintii de la tarc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0"/>
            <a:ext cx="50292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381000"/>
            <a:ext cx="3505200" cy="61722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“Oricine va marturisi pentru Mine inaintea oamenilor, marturisi-voi si Eu pentru el inaintea Tatalui Meu Care este in </a:t>
            </a:r>
            <a:r>
              <a:rPr kumimoji="0" lang="en-US" sz="28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ceruri</a:t>
            </a:r>
            <a:r>
              <a:rPr kumimoji="0" lang="en-US" sz="2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en-US" sz="28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Iar</a:t>
            </a:r>
            <a:r>
              <a:rPr kumimoji="0" lang="en-US" sz="2800" b="0" i="0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2800" b="0" i="0" u="none" strike="noStrike" kern="1200" cap="none" spc="-100" normalizeH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cel</a:t>
            </a:r>
            <a:r>
              <a:rPr kumimoji="0" lang="en-US" sz="2800" b="0" i="0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-100" normalizeH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</a:t>
            </a:r>
            <a:r>
              <a:rPr kumimoji="0" lang="en-US" sz="2800" b="0" i="0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 </a:t>
            </a:r>
            <a:r>
              <a:rPr kumimoji="0" lang="en-US" sz="2800" b="0" i="0" u="none" strike="noStrike" kern="1200" cap="none" spc="-100" normalizeH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</a:t>
            </a:r>
            <a:r>
              <a:rPr kumimoji="0" lang="en-US" sz="2800" b="0" i="0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-100" normalizeH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lepada</a:t>
            </a:r>
            <a:r>
              <a:rPr kumimoji="0" lang="en-US" sz="2800" b="0" i="0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Mine </a:t>
            </a:r>
            <a:r>
              <a:rPr kumimoji="0" lang="en-US" sz="2800" b="0" i="0" u="none" strike="noStrike" kern="1200" cap="none" spc="-100" normalizeH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inaintea</a:t>
            </a:r>
            <a:r>
              <a:rPr kumimoji="0" lang="en-US" sz="2800" b="0" i="0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-100" normalizeH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oamenilor</a:t>
            </a:r>
            <a:r>
              <a:rPr kumimoji="0" lang="en-US" sz="2800" b="0" i="0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-100" normalizeH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</a:t>
            </a:r>
            <a:r>
              <a:rPr kumimoji="0" lang="en-US" sz="2800" b="0" i="0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-100" normalizeH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</a:t>
            </a:r>
            <a:r>
              <a:rPr kumimoji="0" lang="en-US" sz="2800" b="0" i="0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 </a:t>
            </a:r>
            <a:r>
              <a:rPr kumimoji="0" lang="en-US" sz="2800" b="0" i="0" u="none" strike="noStrike" kern="1200" cap="none" spc="-100" normalizeH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voi</a:t>
            </a:r>
            <a:r>
              <a:rPr kumimoji="0" lang="en-US" sz="2800" b="0" i="0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-100" normalizeH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lepada</a:t>
            </a:r>
            <a:r>
              <a:rPr kumimoji="0" lang="en-US" sz="2800" b="0" i="0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el </a:t>
            </a:r>
            <a:r>
              <a:rPr kumimoji="0" lang="en-US" sz="2800" b="0" i="0" u="none" strike="noStrike" kern="1200" cap="none" spc="-100" normalizeH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inaintea</a:t>
            </a:r>
            <a:r>
              <a:rPr kumimoji="0" lang="en-US" sz="2800" b="0" i="0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-100" normalizeH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Tatalui</a:t>
            </a:r>
            <a:r>
              <a:rPr kumimoji="0" lang="en-US" sz="2800" b="0" i="0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-100" normalizeH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Meu</a:t>
            </a:r>
            <a:r>
              <a:rPr kumimoji="0" lang="en-US" sz="2800" b="0" i="0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care </a:t>
            </a:r>
            <a:r>
              <a:rPr kumimoji="0" lang="en-US" sz="2800" b="0" i="0" u="none" strike="noStrike" kern="1200" cap="none" spc="-100" normalizeH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este</a:t>
            </a:r>
            <a:r>
              <a:rPr kumimoji="0" lang="en-US" sz="2800" b="0" i="0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</a:t>
            </a:r>
            <a:r>
              <a:rPr kumimoji="0" lang="en-US" sz="2800" b="0" i="0" u="none" strike="noStrike" kern="1200" cap="none" spc="-100" normalizeH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ceruri</a:t>
            </a:r>
            <a:r>
              <a:rPr kumimoji="0" lang="en-US" sz="2800" b="0" i="0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.” </a:t>
            </a:r>
            <a:endParaRPr kumimoji="0" lang="en-US" sz="28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:\Users\URSACHE\Desktop\diverse\ORTO ppt\x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102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410200" y="1371600"/>
            <a:ext cx="3733800" cy="495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toate imprejurarile roaga-te lui Dumnezeu sa se implineasca voia Lui.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URSACHE\Desktop\diverse\ORTO ppt\pr-teofil-paraian5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257800" y="533400"/>
            <a:ext cx="3505200" cy="5715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Imi pare trist si de neinteles ca nu privim la cer mai des, ca nu culegem flori si nu zambim, noi care asa repede murim.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:\Users\URSACHE\Desktop\diverse\ORTO ppt\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92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105400" y="228600"/>
            <a:ext cx="3810000" cy="6400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Mi-ai dat viata si bunavointa Ta si purtarea Ta de grija au tinut vie suflarea mea.</a:t>
            </a:r>
            <a:endParaRPr kumimoji="0" lang="en-US" sz="44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Users\URSACHE\Desktop\diverse\ORTO ppt\sf_serafim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0"/>
            <a:ext cx="4953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838200"/>
            <a:ext cx="34290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Din iubire Dumnezeu a devenit tocmai ceea ce iubea.</a:t>
            </a:r>
            <a:endParaRPr kumimoji="0" lang="en-US" sz="44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RSACHE\Desktop\diverse\ORTO ppt\47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1066800"/>
            <a:ext cx="3962400" cy="57912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Iubiti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vrajmasii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vostri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binecuvantati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cei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blestema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faceti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bine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celor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urasc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rugati-va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pentru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cei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vatama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prigonesc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Caci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daca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iubiti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cei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iubesc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rasplata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veti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avea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Fiti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dar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voi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desavarsiti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precum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Tatal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vostru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cel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ceresc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desavarsit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este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.”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RSACHE\Desktop\diverse\ORTO ppt\25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0"/>
            <a:ext cx="3962400" cy="6172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Intrati</a:t>
            </a:r>
            <a:r>
              <a:rPr kumimoji="0" lang="en-US" sz="31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</a:t>
            </a:r>
            <a:r>
              <a:rPr kumimoji="0" lang="en-US" sz="31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poarta</a:t>
            </a:r>
            <a:r>
              <a:rPr kumimoji="0" lang="en-US" sz="31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cea</a:t>
            </a:r>
            <a:r>
              <a:rPr kumimoji="0" lang="en-US" sz="31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stramta</a:t>
            </a:r>
            <a:r>
              <a:rPr kumimoji="0" lang="en-US" sz="31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ca </a:t>
            </a:r>
            <a:r>
              <a:rPr kumimoji="0" lang="en-US" sz="31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larga</a:t>
            </a:r>
            <a:r>
              <a:rPr kumimoji="0" lang="en-US" sz="31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este</a:t>
            </a:r>
            <a:r>
              <a:rPr kumimoji="0" lang="en-US" sz="31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poarta</a:t>
            </a:r>
            <a:r>
              <a:rPr kumimoji="0" lang="en-US" sz="31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</a:t>
            </a:r>
            <a:r>
              <a:rPr kumimoji="0" lang="en-US" sz="31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lata</a:t>
            </a:r>
            <a:r>
              <a:rPr kumimoji="0" lang="en-US" sz="31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este</a:t>
            </a:r>
            <a:r>
              <a:rPr kumimoji="0" lang="en-US" sz="31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calea</a:t>
            </a:r>
            <a:r>
              <a:rPr kumimoji="0" lang="en-US" sz="31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care duce la </a:t>
            </a:r>
            <a:r>
              <a:rPr kumimoji="0" lang="en-US" sz="31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pieire</a:t>
            </a:r>
            <a:r>
              <a:rPr kumimoji="0" lang="en-US" sz="31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</a:t>
            </a:r>
            <a:r>
              <a:rPr kumimoji="0" lang="en-US" sz="31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multi </a:t>
            </a:r>
            <a:r>
              <a:rPr kumimoji="0" lang="en-US" sz="31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sunt</a:t>
            </a:r>
            <a:r>
              <a:rPr kumimoji="0" lang="en-US" sz="31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cei</a:t>
            </a:r>
            <a:r>
              <a:rPr kumimoji="0" lang="en-US" sz="31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care o </a:t>
            </a:r>
            <a:r>
              <a:rPr kumimoji="0" lang="en-US" sz="31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afla</a:t>
            </a:r>
            <a:r>
              <a:rPr kumimoji="0" lang="en-US" sz="31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Si </a:t>
            </a:r>
            <a:r>
              <a:rPr kumimoji="0" lang="en-US" sz="31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stramta</a:t>
            </a:r>
            <a:r>
              <a:rPr kumimoji="0" lang="en-US" sz="31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este</a:t>
            </a:r>
            <a:r>
              <a:rPr kumimoji="0" lang="en-US" sz="31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poarta</a:t>
            </a:r>
            <a:r>
              <a:rPr kumimoji="0" lang="en-US" sz="31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</a:t>
            </a:r>
            <a:r>
              <a:rPr kumimoji="0" lang="en-US" sz="31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ingusta</a:t>
            </a:r>
            <a:r>
              <a:rPr kumimoji="0" lang="en-US" sz="31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este</a:t>
            </a:r>
            <a:r>
              <a:rPr kumimoji="0" lang="en-US" sz="31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calea</a:t>
            </a:r>
            <a:r>
              <a:rPr kumimoji="0" lang="en-US" sz="31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care duce la </a:t>
            </a:r>
            <a:r>
              <a:rPr kumimoji="0" lang="en-US" sz="31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viata</a:t>
            </a:r>
            <a:r>
              <a:rPr kumimoji="0" lang="en-US" sz="31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</a:t>
            </a:r>
            <a:r>
              <a:rPr kumimoji="0" lang="en-US" sz="31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putini</a:t>
            </a:r>
            <a:r>
              <a:rPr kumimoji="0" lang="en-US" sz="31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1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sunt</a:t>
            </a:r>
            <a:r>
              <a:rPr kumimoji="0" lang="en-US" sz="31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care o </a:t>
            </a:r>
            <a:r>
              <a:rPr kumimoji="0" lang="en-US" sz="31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afla</a:t>
            </a:r>
            <a:r>
              <a:rPr kumimoji="0" lang="en-US" sz="31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31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RSACHE\Desktop\diverse\ORTO ppt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5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867400" y="228600"/>
            <a:ext cx="3276600" cy="66294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Asa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lumineze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lumina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voastra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inaintea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oamenilor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asa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incat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vada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faptele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voastre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cele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bune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slaveasca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Tatal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vostru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Cel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din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ceruri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.”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RSACHE\Desktop\diverse\ORTO ppt\43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533400"/>
            <a:ext cx="3581400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“Cine nu este cu Mine este impotriva Mea si cine nu aduna cu Mine risipeste.”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RSACHE\Desktop\diverse\ORTO ppt\49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0"/>
            <a:ext cx="50292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304800"/>
            <a:ext cx="3429000" cy="6553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“Adevarat, adevarat zic voua : Cel ce asculta cuvantul Meu si crede in Cel ce M-a trimis are viata vesnica si la judecata nu va veni, ci s-a mutat din moarte la viata.”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RSACHE\Desktop\diverse\ORTO ppt\44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RSACHE\Desktop\diverse\ORTO ppt\3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RSACHE\Desktop\diverse\ORTO ppt\50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7244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RSACHE\Desktop\diverse\ORTO ppt\28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8006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RSACHE\Desktop\diverse\ORTO ppt\52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5626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RSACHE\Desktop\diverse\ORTO ppt\20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4958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RSACHE\Desktop\diverse\ORTO ppt\26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7244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RSACHE\Desktop\diverse\ORTO ppt\27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8768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RSACHE\Desktop\diverse\ORTO ppt\9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6172200" cy="59436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553200" y="533400"/>
            <a:ext cx="2362200" cy="58674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“Iisus nu se afla undeva asteptand…ci pe carare cu noi si astfel este mereu.”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RSACHE\Desktop\diverse\ORTO ppt\3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RSACHE\Desktop\diverse\ORTO ppt\10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610600" cy="6172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RSACHE\Desktop\diverse\ORTO ppt\40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RSACHE\Desktop\diverse\ORTO ppt\99_Parintele_Cleo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RSACHE\Desktop\diverse\ORTO ppt\48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RSACHE\Desktop\diverse\ORTO ppt\51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RSACHE\Desktop\diverse\ORTO ppt\43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05800" cy="6096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RSACHE\Desktop\diverse\ORTO ppt\516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RSACHE\Desktop\diverse\ORTO ppt\397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953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URSACHE\Desktop\diverse\ORTO ppt\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RSACHE\Desktop\diverse\ORTO ppt\25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724400" y="685800"/>
            <a:ext cx="4419600" cy="6172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 fapta “in sine” conteaza – caci ea nici nu exista “in sine” – ci dispozitia prin care o angajam noi.</a:t>
            </a:r>
            <a:endParaRPr kumimoji="0" lang="en-US" sz="44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URSACHE\Desktop\diverse\ORTO ppt\54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4648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RSACHE\Desktop\diverse\ORTO ppt\35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RSACHE\Desktop\diverse\ORTO ppt\48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RSACHE\Desktop\diverse\ORTO ppt\45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RSACHE\Desktop\diverse\ORTO ppt\51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RSACHE\Desktop\diverse\ORTO ppt\41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URSACHE\Desktop\diverse\ORTO ppt\51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URSACHE\Desktop\diverse\ORTO ppt\52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RSACHE\Desktop\diverse\ORTO ppt\54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URSACHE\Desktop\diverse\ORTO ppt\528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RSACHE\Desktop\diverse\ORTO ppt\45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6248400" cy="63246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477000" y="1066800"/>
            <a:ext cx="2667000" cy="5181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clipa poate sa fie un timp si o suspinare poate sa fie o rugaciune</a:t>
            </a:r>
            <a:r>
              <a:rPr lang="en-US" sz="36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!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URSACHE\Desktop\diverse\ORTO ppt\53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URSACHE\Desktop\diverse\ORTO ppt\56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34400" cy="6172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URSACHE\Desktop\diverse\ORTO ppt\58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URSACHE\Desktop\diverse\ORTO ppt\57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2578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URSACHE\Desktop\diverse\ORTO ppt\58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URSACHE\Desktop\diverse\ORTO ppt\58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URSACHE\Desktop\diverse\ORTO ppt\58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34400" cy="6172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URSACHE\Desktop\diverse\ORTO ppt\58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URSACHE\Desktop\diverse\ORTO ppt\58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URSACHE\Desktop\diverse\ORTO ppt\58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4958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URSACHE\Desktop\diverse\ORTO ppt\la inmormantarea pr. Calciu Dumitreasa ,the smile of old mo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105400" y="1295400"/>
            <a:ext cx="38100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 porti tu adanc in inima ta?</a:t>
            </a:r>
            <a:endParaRPr kumimoji="0" lang="en-US" sz="54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URSACHE\Desktop\diverse\ORTO ppt\2489583690_952a598a35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029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URSACHE\Desktop\diverse\ORTO ppt\decani_pevnic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0"/>
            <a:ext cx="4267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URSACHE\Desktop\diverse\ORTO ppt\DSC_019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URSACHE\Desktop\diverse\ORTO ppt\DSCF420412_05_2010_01_49_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URSACHE\Desktop\diverse\ORTO ppt\frseraphim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URSACHE\Desktop\diverse\ORTO ppt\f-serafim_ros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41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URSACHE\Desktop\diverse\ORTO ppt\fg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URSACHE\Desktop\diverse\ORTO ppt\parintele de la sih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5029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URSACHE\Desktop\diverse\ORTO ppt\parintele anatol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48768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URSACHE\Desktop\diverse\ORTO ppt\parintele_raf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RSACHE\Desktop\diverse\ORTO ppt\29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URSACHE\Desktop\diverse\ORTO ppt\parintele_Justin_si_pisica_1-_foto_Cristina_Nichit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Users\URSACHE\Desktop\diverse\ORTO ppt\pr.dionisie , tarc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URSACHE\Desktop\diverse\ORTO ppt\IMG_1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URSACHE\Desktop\diverse\ORTO ppt\IMG_1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URSACHE\Desktop\diverse\ORTO ppt\odihna-sambata de 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58200" cy="6324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URSACHE\Desktop\diverse\ORTO ppt\img_2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URSACHE\Desktop\diverse\ORTO ppt\jar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URSACHE\Desktop\diverse\ORTO ppt\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URSACHE\Desktop\diverse\ORTO ppt\pr-seraphim-ro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2578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URSACHE\Desktop\diverse\ORTO ppt\schimonah_roman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029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RSACHE\Desktop\diverse\ORTO ppt\35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URSACHE\Desktop\diverse\ORTO ppt\Schitul Pocrov, langa manastirea Neam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5029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6781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320</TotalTime>
  <Words>721</Words>
  <Application>Microsoft Office PowerPoint</Application>
  <PresentationFormat>On-screen Show (4:3)</PresentationFormat>
  <Paragraphs>29</Paragraphs>
  <Slides>91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URSACHE</dc:creator>
  <cp:lastModifiedBy>AlexB</cp:lastModifiedBy>
  <cp:revision>52</cp:revision>
  <dcterms:created xsi:type="dcterms:W3CDTF">2011-04-06T12:36:04Z</dcterms:created>
  <dcterms:modified xsi:type="dcterms:W3CDTF">2011-05-08T07:42:55Z</dcterms:modified>
</cp:coreProperties>
</file>