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06688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521733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623970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6426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67173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30161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13785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42676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391013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666078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393939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C83FA-6B14-4851-81D7-1542DAE58DA3}" type="datetimeFigureOut">
              <a:rPr lang="ro-RO" smtClean="0"/>
              <a:pPr/>
              <a:t>30.09.2018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EA3E8-36F1-4071-8BBF-34CFF53CF607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96927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797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728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696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113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7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5570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256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656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546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791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475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37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120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5876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9662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22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454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44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74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94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1835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Custom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Donea Gheorghe</dc:creator>
  <cp:lastModifiedBy>A</cp:lastModifiedBy>
  <cp:revision>8</cp:revision>
  <dcterms:created xsi:type="dcterms:W3CDTF">2018-09-25T10:02:19Z</dcterms:created>
  <dcterms:modified xsi:type="dcterms:W3CDTF">2018-09-30T15:04:08Z</dcterms:modified>
</cp:coreProperties>
</file>