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18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5850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312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62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057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793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52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868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10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986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689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BFD22-FE2D-4D5D-9035-F466FFF3E64E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D227C-8A37-461D-8CF2-7C9CED760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780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274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0006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911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893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783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483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6380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739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8305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29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51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5433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50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7422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7794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8833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21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1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10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09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81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03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654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1620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93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33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503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Custom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28</cp:revision>
  <dcterms:created xsi:type="dcterms:W3CDTF">2019-01-30T17:49:28Z</dcterms:created>
  <dcterms:modified xsi:type="dcterms:W3CDTF">2019-02-05T16:27:18Z</dcterms:modified>
</cp:coreProperties>
</file>