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94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6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127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8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782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737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089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78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4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282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39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AAC20-3FB7-482F-AD33-C0CA18DAC1AA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51F33-FC9C-4573-A3A3-5073A5BC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979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01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78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43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62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755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31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0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123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30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51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757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1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49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791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615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092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61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128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5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05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94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18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95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92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261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2019-05-20T04:40:13Z</dcterms:created>
  <dcterms:modified xsi:type="dcterms:W3CDTF">2019-05-23T15:52:18Z</dcterms:modified>
</cp:coreProperties>
</file>