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818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0847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8592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4501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0218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6349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9035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40354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0475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115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8602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F9DD-9B4E-45EC-84FE-DD64E04A88E5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2255-01BF-483F-B1BD-FCE27F01DC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167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90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39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5390" y="6364052"/>
            <a:ext cx="3216522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Care </a:t>
            </a:r>
            <a:r>
              <a:rPr lang="fr-FR" sz="2000" b="1" dirty="0" err="1">
                <a:solidFill>
                  <a:schemeClr val="bg1"/>
                </a:solidFill>
              </a:rPr>
              <a:t>stau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pe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err="1">
                <a:solidFill>
                  <a:schemeClr val="bg1"/>
                </a:solidFill>
              </a:rPr>
              <a:t>paturi</a:t>
            </a:r>
            <a:r>
              <a:rPr lang="fr-FR" sz="2000" b="1" dirty="0">
                <a:solidFill>
                  <a:schemeClr val="bg1"/>
                </a:solidFill>
              </a:rPr>
              <a:t> de </a:t>
            </a:r>
            <a:r>
              <a:rPr lang="fr-FR" sz="2000" b="1" dirty="0" err="1">
                <a:solidFill>
                  <a:schemeClr val="bg1"/>
                </a:solidFill>
              </a:rPr>
              <a:t>fildeş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8376" y="1192365"/>
            <a:ext cx="55509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1. </a:t>
            </a:r>
            <a:r>
              <a:rPr lang="ro-RO" sz="2400" b="1" dirty="0"/>
              <a:t>V</a:t>
            </a:r>
            <a:r>
              <a:rPr lang="ro-RO" sz="2000" b="1" dirty="0"/>
              <a:t>ai de voi, cei fără de grijă din Sion şi cei care nădăjduiţi în muntele Samariei! Însemnaţi pe cei mai de seamă dintre neamuri şi îndreptaţi-vă către ei, voi cei din casa lui Israel!  </a:t>
            </a:r>
          </a:p>
          <a:p>
            <a:r>
              <a:rPr lang="ro-RO" sz="2000" b="1" dirty="0"/>
              <a:t>2. </a:t>
            </a:r>
            <a:r>
              <a:rPr lang="ro-RO" sz="2400" b="1" dirty="0"/>
              <a:t>T</a:t>
            </a:r>
            <a:r>
              <a:rPr lang="ro-RO" sz="2000" b="1" dirty="0"/>
              <a:t>receţi la Calne şi vedeţi, duceţi-vă de acolo la Hamatul cel mare şi coborâţi-vă în Gatul Filisteii; preţuiesc ele mai mult decât aceste regate? Ţinutul lor este mai mare decât al vostru?  </a:t>
            </a:r>
          </a:p>
          <a:p>
            <a:r>
              <a:rPr lang="ro-RO" sz="2000" b="1" dirty="0"/>
              <a:t>3. </a:t>
            </a:r>
            <a:r>
              <a:rPr lang="ro-RO" sz="2400" b="1" dirty="0"/>
              <a:t>V</a:t>
            </a:r>
            <a:r>
              <a:rPr lang="ro-RO" sz="2000" b="1" dirty="0"/>
              <a:t>oi fugiţi de ziua cea de nenorocire şi vă hărăziţi o odihnă plină de primejdii.  </a:t>
            </a:r>
          </a:p>
          <a:p>
            <a:r>
              <a:rPr lang="ro-RO" sz="2000" b="1" dirty="0"/>
              <a:t>4. </a:t>
            </a:r>
            <a:r>
              <a:rPr lang="ro-RO" sz="2400" b="1" dirty="0"/>
              <a:t>I</a:t>
            </a:r>
            <a:r>
              <a:rPr lang="ro-RO" sz="2000" b="1" dirty="0"/>
              <a:t>ată că ei stau tolăniţi pe paturi de fildeş şi stau întinşi în aşternuturile lor şi mănâncă miei din turmă şi viţei crescuţi în staul.  </a:t>
            </a:r>
          </a:p>
        </p:txBody>
      </p:sp>
    </p:spTree>
    <p:extLst>
      <p:ext uri="{BB962C8B-B14F-4D97-AF65-F5344CB8AC3E}">
        <p14:creationId xmlns:p14="http://schemas.microsoft.com/office/powerpoint/2010/main" xmlns="" val="143224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20762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7" y="6321506"/>
            <a:ext cx="2609314" cy="536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7878" y="2722380"/>
            <a:ext cx="4744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5. </a:t>
            </a:r>
            <a:r>
              <a:rPr lang="ro-RO" sz="2400" b="1" dirty="0"/>
              <a:t>S</a:t>
            </a:r>
            <a:r>
              <a:rPr lang="ro-RO" sz="2000" b="1" dirty="0"/>
              <a:t>e arată dibaci în cântece de liră şi întocmai ca David se întrec în instrumente muzicale;  </a:t>
            </a:r>
          </a:p>
        </p:txBody>
      </p:sp>
    </p:spTree>
    <p:extLst>
      <p:ext uri="{BB962C8B-B14F-4D97-AF65-F5344CB8AC3E}">
        <p14:creationId xmlns:p14="http://schemas.microsoft.com/office/powerpoint/2010/main" xmlns="" val="428459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956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76861" y="199920"/>
            <a:ext cx="184731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5661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6. </a:t>
            </a:r>
            <a:r>
              <a:rPr lang="ro-RO" sz="2400" b="1" dirty="0"/>
              <a:t>B</a:t>
            </a:r>
            <a:r>
              <a:rPr lang="ro-RO" sz="2000" b="1" dirty="0"/>
              <a:t>eau din cupe vin şi din pârga untdelemnului îşi fac miresme pentru uns şi nu le pasă de prăbuşirea casei lui Iosif! </a:t>
            </a:r>
            <a:r>
              <a:rPr lang="ro-RO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56500"/>
            <a:ext cx="2127505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Beau din cupe vin </a:t>
            </a:r>
          </a:p>
        </p:txBody>
      </p:sp>
    </p:spTree>
    <p:extLst>
      <p:ext uri="{BB962C8B-B14F-4D97-AF65-F5344CB8AC3E}">
        <p14:creationId xmlns:p14="http://schemas.microsoft.com/office/powerpoint/2010/main" xmlns="" val="31878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21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1258261"/>
            <a:ext cx="60171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7. </a:t>
            </a:r>
            <a:r>
              <a:rPr lang="ro-RO" sz="2400" b="1" dirty="0"/>
              <a:t>P</a:t>
            </a:r>
            <a:r>
              <a:rPr lang="ro-RO" sz="2000" b="1" dirty="0"/>
              <a:t>entru aceasta ei vor fi duşi în robie în fruntea robilor şi strigătul de bucurie al celor fără frâu va dispărea.  </a:t>
            </a:r>
          </a:p>
          <a:p>
            <a:r>
              <a:rPr lang="ro-RO" sz="2000" b="1" dirty="0"/>
              <a:t>8. </a:t>
            </a:r>
            <a:r>
              <a:rPr lang="ro-RO" sz="2400" b="1" dirty="0"/>
              <a:t>J</a:t>
            </a:r>
            <a:r>
              <a:rPr lang="ro-RO" sz="2000" b="1" dirty="0"/>
              <a:t>uratu-S-a Domnul pe Sine însuşi, zice Domnul Dumnezeu Savaot: Îmi este scârbă de semeţia lui Iacov şi palatele lui le urăsc, pentru aceasta voi preda cetatea dimpreună cu tot ceea ce este în ea. </a:t>
            </a:r>
          </a:p>
          <a:p>
            <a:r>
              <a:rPr lang="ro-RO" sz="2000" b="1" dirty="0"/>
              <a:t>9. </a:t>
            </a:r>
            <a:r>
              <a:rPr lang="ro-RO" sz="2400" b="1" dirty="0"/>
              <a:t>A</a:t>
            </a:r>
            <a:r>
              <a:rPr lang="ro-RO" sz="2000" b="1" dirty="0"/>
              <a:t>stfel că dacă vor rămâne zece oameni într-o singură casă, vor muri!  </a:t>
            </a:r>
          </a:p>
          <a:p>
            <a:r>
              <a:rPr lang="ro-RO" sz="2000" b="1" dirty="0"/>
              <a:t>10. </a:t>
            </a:r>
            <a:r>
              <a:rPr lang="ro-RO" sz="2400" b="1" dirty="0"/>
              <a:t>Ş</a:t>
            </a:r>
            <a:r>
              <a:rPr lang="ro-RO" sz="2000" b="1" dirty="0"/>
              <a:t>i nu va scăpa decât un mic număr, ca să scoată oasele din casă. Unul va zice celui care este în fundul casei: "Mai este cu tine cineva?" Şi celălalt îi va răspunde: "Nu!" Şi cel dintâi îi va zice: "Taci, că nu trebuie să aminteşti numele Domnului!"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1615" y="6310264"/>
            <a:ext cx="2408929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E</a:t>
            </a:r>
            <a:r>
              <a:rPr lang="nn-NO" sz="2000" b="1" dirty="0" smtClean="0">
                <a:solidFill>
                  <a:schemeClr val="bg1"/>
                </a:solidFill>
              </a:rPr>
              <a:t>i </a:t>
            </a:r>
            <a:r>
              <a:rPr lang="nn-NO" sz="2000" b="1" dirty="0">
                <a:solidFill>
                  <a:schemeClr val="bg1"/>
                </a:solidFill>
              </a:rPr>
              <a:t>vor fi duşi în robie 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0152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3756" y="3105835"/>
            <a:ext cx="5278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11. </a:t>
            </a:r>
            <a:r>
              <a:rPr lang="ro-RO" sz="2400" b="1" dirty="0"/>
              <a:t>C</a:t>
            </a:r>
            <a:r>
              <a:rPr lang="ro-RO" sz="2000" b="1" dirty="0"/>
              <a:t>ă iată Domnul va porunci şi va lovi casa cea mare cu dărâmare şi casa cea mică cu crăpături.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55" y="200051"/>
            <a:ext cx="2982035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C</a:t>
            </a:r>
            <a:r>
              <a:rPr lang="it-IT" sz="2000" b="1" dirty="0" smtClean="0">
                <a:solidFill>
                  <a:schemeClr val="bg1"/>
                </a:solidFill>
              </a:rPr>
              <a:t>asa </a:t>
            </a:r>
            <a:r>
              <a:rPr lang="it-IT" sz="2000" b="1" dirty="0">
                <a:solidFill>
                  <a:schemeClr val="bg1"/>
                </a:solidFill>
              </a:rPr>
              <a:t>cea mică cu crăpături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5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94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88538"/>
            <a:ext cx="2933367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Amos avertizează Israelul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894714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12. </a:t>
            </a:r>
            <a:r>
              <a:rPr lang="ro-RO" sz="2400" b="1" dirty="0"/>
              <a:t>O</a:t>
            </a:r>
            <a:r>
              <a:rPr lang="ro-RO" sz="2000" b="1" dirty="0"/>
              <a:t>are pot caii să fugă pe stâncă? Se va ara marea cu boii? Căci voi prefaceţi judecata în otravă şi rodul dreptăţii în pelin.   </a:t>
            </a:r>
          </a:p>
          <a:p>
            <a:r>
              <a:rPr lang="ro-RO" sz="2000" b="1" dirty="0"/>
              <a:t>13. </a:t>
            </a:r>
            <a:r>
              <a:rPr lang="ro-RO" sz="2400" b="1" dirty="0"/>
              <a:t>V</a:t>
            </a:r>
            <a:r>
              <a:rPr lang="ro-RO" sz="2000" b="1" dirty="0"/>
              <a:t>oi vă veseliţi pentru Lodebar şi ziceţi: "Oare n-am cucerit prin forţa noastră puterea?"  </a:t>
            </a:r>
            <a:endParaRPr lang="ro-RO" sz="2000" b="1" dirty="0" smtClean="0"/>
          </a:p>
          <a:p>
            <a:r>
              <a:rPr lang="ro-RO" sz="2000" b="1" dirty="0"/>
              <a:t>14. </a:t>
            </a:r>
            <a:r>
              <a:rPr lang="ro-RO" sz="2400" b="1" dirty="0"/>
              <a:t>Ş</a:t>
            </a:r>
            <a:r>
              <a:rPr lang="ro-RO" sz="2000" b="1" dirty="0"/>
              <a:t>i iată Eu voi ridica împotriva voastră - voi, cei din casa lui Israel - zice Domnul Dumnezeu Savaot, un popor care vă va asupri de Ia intrarea Hamatului până la râul Araba. </a:t>
            </a:r>
          </a:p>
        </p:txBody>
      </p:sp>
    </p:spTree>
    <p:extLst>
      <p:ext uri="{BB962C8B-B14F-4D97-AF65-F5344CB8AC3E}">
        <p14:creationId xmlns:p14="http://schemas.microsoft.com/office/powerpoint/2010/main" xmlns="" val="358150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1837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/>
              <a:t>Când sufletul nostru este în întregime îndreptat spre Dumnezeu... toate întrebările încetează... Nu mai există decât o întrebare... Cum să dobândim pe Duhul Sfânt în noi şi să-L păstrăm...!</a:t>
            </a:r>
          </a:p>
          <a:p>
            <a:pPr algn="ctr"/>
            <a:r>
              <a:rPr lang="ro-RO" sz="2400" b="1" dirty="0" smtClean="0"/>
              <a:t> Profesor Gheorghe Donea</a:t>
            </a:r>
          </a:p>
          <a:p>
            <a:pPr algn="ctr"/>
            <a:r>
              <a:rPr lang="ro-RO" sz="2400" b="1" dirty="0" smtClean="0"/>
              <a:t>donea_gheorghe@yahoo.com 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xmlns="" val="6053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223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Donea Gheorghe</dc:creator>
  <cp:lastModifiedBy>A</cp:lastModifiedBy>
  <cp:revision>8</cp:revision>
  <dcterms:created xsi:type="dcterms:W3CDTF">2018-11-17T11:18:23Z</dcterms:created>
  <dcterms:modified xsi:type="dcterms:W3CDTF">2018-11-25T15:58:04Z</dcterms:modified>
</cp:coreProperties>
</file>