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7" d="100"/>
          <a:sy n="77" d="100"/>
        </p:scale>
        <p:origin x="132" y="7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06776-E162-4BE8-8BB4-BFE1EE17938A}" type="datetimeFigureOut">
              <a:rPr lang="en-US" smtClean="0"/>
              <a:t>11/28/2019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4D0E-1F09-47D1-A4B9-B8CCC4D58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28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06776-E162-4BE8-8BB4-BFE1EE17938A}" type="datetimeFigureOut">
              <a:rPr lang="en-US" smtClean="0"/>
              <a:t>11/28/2019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4D0E-1F09-47D1-A4B9-B8CCC4D58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42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06776-E162-4BE8-8BB4-BFE1EE17938A}" type="datetimeFigureOut">
              <a:rPr lang="en-US" smtClean="0"/>
              <a:t>11/28/2019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4D0E-1F09-47D1-A4B9-B8CCC4D58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74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06776-E162-4BE8-8BB4-BFE1EE17938A}" type="datetimeFigureOut">
              <a:rPr lang="en-US" smtClean="0"/>
              <a:t>11/28/2019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4D0E-1F09-47D1-A4B9-B8CCC4D58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0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06776-E162-4BE8-8BB4-BFE1EE17938A}" type="datetimeFigureOut">
              <a:rPr lang="en-US" smtClean="0"/>
              <a:t>11/28/2019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4D0E-1F09-47D1-A4B9-B8CCC4D58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92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06776-E162-4BE8-8BB4-BFE1EE17938A}" type="datetimeFigureOut">
              <a:rPr lang="en-US" smtClean="0"/>
              <a:t>11/28/2019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4D0E-1F09-47D1-A4B9-B8CCC4D58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81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06776-E162-4BE8-8BB4-BFE1EE17938A}" type="datetimeFigureOut">
              <a:rPr lang="en-US" smtClean="0"/>
              <a:t>11/28/2019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4D0E-1F09-47D1-A4B9-B8CCC4D58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94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06776-E162-4BE8-8BB4-BFE1EE17938A}" type="datetimeFigureOut">
              <a:rPr lang="en-US" smtClean="0"/>
              <a:t>11/28/2019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4D0E-1F09-47D1-A4B9-B8CCC4D58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04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06776-E162-4BE8-8BB4-BFE1EE17938A}" type="datetimeFigureOut">
              <a:rPr lang="en-US" smtClean="0"/>
              <a:t>11/28/2019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4D0E-1F09-47D1-A4B9-B8CCC4D58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80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06776-E162-4BE8-8BB4-BFE1EE17938A}" type="datetimeFigureOut">
              <a:rPr lang="en-US" smtClean="0"/>
              <a:t>11/28/2019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4D0E-1F09-47D1-A4B9-B8CCC4D58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20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06776-E162-4BE8-8BB4-BFE1EE17938A}" type="datetimeFigureOut">
              <a:rPr lang="en-US" smtClean="0"/>
              <a:t>11/28/2019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4D0E-1F09-47D1-A4B9-B8CCC4D58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69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06776-E162-4BE8-8BB4-BFE1EE17938A}" type="datetimeFigureOut">
              <a:rPr lang="en-US" smtClean="0"/>
              <a:t>11/28/2019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44D0E-1F09-47D1-A4B9-B8CCC4D58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4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82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65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0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447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33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15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07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5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193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683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15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1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79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42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68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2310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328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73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39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42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19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77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05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57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64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05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Widescreen</PresentationFormat>
  <Paragraphs>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Gheorghe Donea</dc:creator>
  <cp:lastModifiedBy>Gheorghe Donea</cp:lastModifiedBy>
  <cp:revision>37</cp:revision>
  <dcterms:created xsi:type="dcterms:W3CDTF">2019-03-18T12:31:12Z</dcterms:created>
  <dcterms:modified xsi:type="dcterms:W3CDTF">2019-11-28T06:14:29Z</dcterms:modified>
</cp:coreProperties>
</file>