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cu un colţ tăiat şi rotunjit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unghi drep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10" name="Formă liberă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ă liberă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ă liberă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ă liberă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ă liberă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D:\Folder%20nou\Desktop\masini%20tunat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logan tunat 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7" y="0"/>
            <a:ext cx="2267743" cy="1700808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1259632" y="2708920"/>
            <a:ext cx="61047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Bine  ați  venit la cele mai tunate </a:t>
            </a:r>
            <a:r>
              <a:rPr lang="ro-RO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measini</a:t>
            </a:r>
            <a:endParaRPr lang="ro-RO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masini tuna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7" name="~PP300.WAV">
            <a:hlinkClick r:id="" action="ppaction://media"/>
          </p:cNvPr>
          <p:cNvPicPr>
            <a:picLocks noRot="1" noChangeAspect="1"/>
          </p:cNvPicPr>
          <p:nvPr>
            <a:wavAudioFile r:embed="rId2" name="~PP300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s21_nation61_meganebiton_auto05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40552" cy="7461448"/>
          </a:xfrm>
          <a:prstGeom prst="rect">
            <a:avLst/>
          </a:prstGeom>
        </p:spPr>
      </p:pic>
      <p:pic>
        <p:nvPicPr>
          <p:cNvPr id="3" name="~PP2530.WAV">
            <a:hlinkClick r:id="" action="ppaction://media"/>
          </p:cNvPr>
          <p:cNvPicPr>
            <a:picLocks noRot="1" noChangeAspect="1"/>
          </p:cNvPicPr>
          <p:nvPr>
            <a:wavAudioFile r:embed="rId1" name="~PP2530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_Clio_radical_tuning_b_by_Darkcrows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3674.WAV">
            <a:hlinkClick r:id="" action="ppaction://media"/>
          </p:cNvPr>
          <p:cNvPicPr>
            <a:picLocks noRot="1" noChangeAspect="1"/>
          </p:cNvPicPr>
          <p:nvPr>
            <a:wavAudioFile r:embed="rId1" name="~PP3674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_Clio_radical_tuning_by_Darkcrows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1151.WAV">
            <a:hlinkClick r:id="" action="ppaction://media"/>
          </p:cNvPr>
          <p:cNvPicPr>
            <a:picLocks noRot="1" noChangeAspect="1"/>
          </p:cNvPicPr>
          <p:nvPr>
            <a:wavAudioFile r:embed="rId1" name="~PP115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ORDLogobyMeerm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470.WAV">
            <a:hlinkClick r:id="" action="ppaction://media"/>
          </p:cNvPr>
          <p:cNvPicPr>
            <a:picLocks noRot="1" noChangeAspect="1"/>
          </p:cNvPicPr>
          <p:nvPr>
            <a:wavAudioFile r:embed="rId1" name="~PP470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hevroletcruze201ssq11s6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608.WAV">
            <a:hlinkClick r:id="" action="ppaction://media"/>
          </p:cNvPr>
          <p:cNvPicPr>
            <a:picLocks noRot="1" noChangeAspect="1"/>
          </p:cNvPicPr>
          <p:nvPr>
            <a:wavAudioFile r:embed="rId1" name="~PP608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am_renault_megane_showcar_fv_by_adrianmolina-d2y05n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91.WAV">
            <a:hlinkClick r:id="" action="ppaction://media"/>
          </p:cNvPr>
          <p:cNvPicPr>
            <a:picLocks noRot="1" noChangeAspect="1"/>
          </p:cNvPicPr>
          <p:nvPr>
            <a:wavAudioFile r:embed="rId1" name="~PP9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Need_for_Speed_Underground_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1190.WAV">
            <a:hlinkClick r:id="" action="ppaction://media"/>
          </p:cNvPr>
          <p:cNvPicPr>
            <a:picLocks noRot="1" noChangeAspect="1"/>
          </p:cNvPicPr>
          <p:nvPr>
            <a:wavAudioFile r:embed="rId1" name="~PP1190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Mitsubishi-Eclipse-GS-T-2000-16V-Tur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252.WAV">
            <a:hlinkClick r:id="" action="ppaction://media"/>
          </p:cNvPr>
          <p:cNvPicPr>
            <a:picLocks noRot="1" noChangeAspect="1"/>
          </p:cNvPicPr>
          <p:nvPr>
            <a:wavAudioFile r:embed="rId1" name="~PP252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ma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8"/>
            <a:ext cx="9144000" cy="6479382"/>
          </a:xfrm>
          <a:prstGeom prst="rect">
            <a:avLst/>
          </a:prstGeom>
        </p:spPr>
      </p:pic>
      <p:pic>
        <p:nvPicPr>
          <p:cNvPr id="3" name="~PP2684.WAV">
            <a:hlinkClick r:id="" action="ppaction://media"/>
          </p:cNvPr>
          <p:cNvPicPr>
            <a:picLocks noRot="1" noChangeAspect="1"/>
          </p:cNvPicPr>
          <p:nvPr>
            <a:wavAudioFile r:embed="rId1" name="~PP2684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logan-tun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87424"/>
            <a:ext cx="9144000" cy="6858000"/>
          </a:xfrm>
          <a:prstGeom prst="rect">
            <a:avLst/>
          </a:prstGeom>
        </p:spPr>
      </p:pic>
      <p:pic>
        <p:nvPicPr>
          <p:cNvPr id="3" name="~PP888.WAV">
            <a:hlinkClick r:id="" action="ppaction://media"/>
          </p:cNvPr>
          <p:cNvPicPr>
            <a:picLocks noRot="1" noChangeAspect="1"/>
          </p:cNvPicPr>
          <p:nvPr>
            <a:wavAudioFile r:embed="rId1" name="~PP888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2010-ford-mustang-tuningh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2623.WAV">
            <a:hlinkClick r:id="" action="ppaction://media"/>
          </p:cNvPr>
          <p:cNvPicPr>
            <a:picLocks noRot="1" noChangeAspect="1"/>
          </p:cNvPicPr>
          <p:nvPr>
            <a:wavAudioFile r:embed="rId1" name="~PP262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_Clio_Tuning_by_Adzi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3447.WAV">
            <a:hlinkClick r:id="" action="ppaction://media"/>
          </p:cNvPr>
          <p:cNvPicPr>
            <a:picLocks noRot="1" noChangeAspect="1"/>
          </p:cNvPicPr>
          <p:nvPr>
            <a:wavAudioFile r:embed="rId1" name="~PP3447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_Megane_GT_Fifa_edition_by_praveen897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6"/>
            <a:ext cx="9144000" cy="6529388"/>
          </a:xfrm>
          <a:prstGeom prst="rect">
            <a:avLst/>
          </a:prstGeom>
        </p:spPr>
      </p:pic>
      <p:pic>
        <p:nvPicPr>
          <p:cNvPr id="3" name="~PP332.WAV">
            <a:hlinkClick r:id="" action="ppaction://media"/>
          </p:cNvPr>
          <p:cNvPicPr>
            <a:picLocks noRot="1" noChangeAspect="1"/>
          </p:cNvPicPr>
          <p:nvPr>
            <a:wavAudioFile r:embed="rId1" name="~PP332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logan tunat 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2858.WAV">
            <a:hlinkClick r:id="" action="ppaction://media"/>
          </p:cNvPr>
          <p:cNvPicPr>
            <a:picLocks noRot="1" noChangeAspect="1"/>
          </p:cNvPicPr>
          <p:nvPr>
            <a:wavAudioFile r:embed="rId1" name="~PP2858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-LAGUNA-COUPE-TUNING-renault-14933967-1024-768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1973.WAV">
            <a:hlinkClick r:id="" action="ppaction://media"/>
          </p:cNvPr>
          <p:cNvPicPr>
            <a:picLocks noRot="1" noChangeAspect="1"/>
          </p:cNvPicPr>
          <p:nvPr>
            <a:wavAudioFile r:embed="rId1" name="~PP197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enault-Megane_Trophy_2009_1600x1200_wallpaper_01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~PP2767.WAV">
            <a:hlinkClick r:id="" action="ppaction://media"/>
          </p:cNvPr>
          <p:cNvPicPr>
            <a:picLocks noRot="1" noChangeAspect="1"/>
          </p:cNvPicPr>
          <p:nvPr>
            <a:wavAudioFile r:embed="rId1" name="~PP2767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-Megane_Trophy_2009_1600x1200_wallpaper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2981.WAV">
            <a:hlinkClick r:id="" action="ppaction://media"/>
          </p:cNvPr>
          <p:cNvPicPr>
            <a:picLocks noRot="1" noChangeAspect="1"/>
          </p:cNvPicPr>
          <p:nvPr>
            <a:wavAudioFile r:embed="rId1" name="~PP298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4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renault-megane-trophy-hr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8231"/>
            <a:ext cx="9144000" cy="5861538"/>
          </a:xfrm>
          <a:prstGeom prst="rect">
            <a:avLst/>
          </a:prstGeom>
        </p:spPr>
      </p:pic>
      <p:pic>
        <p:nvPicPr>
          <p:cNvPr id="3" name="~PP3595.WAV">
            <a:hlinkClick r:id="" action="ppaction://media"/>
          </p:cNvPr>
          <p:cNvPicPr>
            <a:picLocks noRot="1" noChangeAspect="1"/>
          </p:cNvPicPr>
          <p:nvPr>
            <a:wavAudioFile r:embed="rId1" name="~PP3595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8</Words>
  <Application>Microsoft Office PowerPoint</Application>
  <PresentationFormat>On-screen Show (4:3)</PresentationFormat>
  <Paragraphs>1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Flux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Valentin</dc:creator>
  <cp:lastModifiedBy>AlexB</cp:lastModifiedBy>
  <cp:revision>8</cp:revision>
  <dcterms:created xsi:type="dcterms:W3CDTF">2010-12-10T15:06:26Z</dcterms:created>
  <dcterms:modified xsi:type="dcterms:W3CDTF">2010-12-23T16:38:10Z</dcterms:modified>
</cp:coreProperties>
</file>